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258" r:id="rId3"/>
    <p:sldId id="257" r:id="rId4"/>
    <p:sldId id="260" r:id="rId5"/>
    <p:sldId id="263" r:id="rId6"/>
    <p:sldId id="261" r:id="rId7"/>
    <p:sldId id="265" r:id="rId8"/>
    <p:sldId id="268" r:id="rId9"/>
    <p:sldId id="266" r:id="rId10"/>
    <p:sldId id="267" r:id="rId11"/>
    <p:sldId id="262" r:id="rId12"/>
    <p:sldId id="269" r:id="rId13"/>
    <p:sldId id="270" r:id="rId14"/>
    <p:sldId id="259" r:id="rId15"/>
    <p:sldId id="271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33" autoAdjust="0"/>
    <p:restoredTop sz="92869" autoAdjust="0"/>
  </p:normalViewPr>
  <p:slideViewPr>
    <p:cSldViewPr>
      <p:cViewPr>
        <p:scale>
          <a:sx n="90" d="100"/>
          <a:sy n="90" d="100"/>
        </p:scale>
        <p:origin x="-76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860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6EAC2-A6B0-44D5-9CBA-656E24506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CB71B-582F-4895-82DE-E260A1E36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12B8D-69BE-49BA-A35F-F1C872E42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7CD79-6CF5-4841-9160-12A446C9B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2B6F7-D599-45CC-9133-7238B3BF9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ABBEA-2C01-4E57-8D3A-33D564B4A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B5E04-7490-4A98-BAC5-EE5798E29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C8751-8E7B-4BF6-BDF0-7FFB74CF7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B81C2-6067-45EE-8EAD-467A79453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E0861-EC01-4018-8590-8840959BC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A52BF-336E-44A8-852D-9FE8BCE6A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A31CC-90C5-49AB-9A34-E6152C2C1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032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3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4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5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50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50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50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0112FF94-2611-4559-9294-E444CC08C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7772400" cy="1223963"/>
          </a:xfrm>
        </p:spPr>
        <p:txBody>
          <a:bodyPr/>
          <a:lstStyle/>
          <a:p>
            <a:pPr eaLnBrk="1" hangingPunct="1"/>
            <a:endParaRPr lang="ru-RU" b="1" smtClean="0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857375"/>
            <a:ext cx="6400800" cy="2940050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</a:rPr>
              <a:t>Многообразие форм в природе.</a:t>
            </a:r>
          </a:p>
          <a:p>
            <a:pPr eaLnBrk="1" hangingPunct="1"/>
            <a:r>
              <a:rPr lang="ru-RU" sz="4000" smtClean="0">
                <a:latin typeface="Times New Roman" pitchFamily="18" charset="0"/>
              </a:rPr>
              <a:t>Природа - наш учитель.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Сходство малых и огромных форм</a:t>
            </a:r>
            <a:br>
              <a:rPr lang="ru-RU" b="1" smtClean="0">
                <a:latin typeface="Times New Roman" pitchFamily="18" charset="0"/>
              </a:rPr>
            </a:br>
            <a:endParaRPr lang="ru-RU" b="1" smtClean="0">
              <a:latin typeface="Times New Roman" pitchFamily="18" charset="0"/>
            </a:endParaRPr>
          </a:p>
        </p:txBody>
      </p:sp>
      <p:pic>
        <p:nvPicPr>
          <p:cNvPr id="12291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916113"/>
            <a:ext cx="3600450" cy="3600450"/>
          </a:xfrm>
        </p:spPr>
      </p:pic>
      <p:pic>
        <p:nvPicPr>
          <p:cNvPr id="12292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916113"/>
            <a:ext cx="3657600" cy="3657600"/>
          </a:xfrm>
        </p:spPr>
      </p:pic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684213" y="5878513"/>
            <a:ext cx="360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</a:rPr>
              <a:t>Цветок  розы</a:t>
            </a:r>
          </a:p>
        </p:txBody>
      </p:sp>
      <p:sp>
        <p:nvSpPr>
          <p:cNvPr id="12294" name="TextBox 10"/>
          <p:cNvSpPr txBox="1">
            <a:spLocks noChangeArrowheads="1"/>
          </p:cNvSpPr>
          <p:nvPr/>
        </p:nvSpPr>
        <p:spPr bwMode="auto">
          <a:xfrm>
            <a:off x="4787900" y="5878513"/>
            <a:ext cx="3529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</a:rPr>
              <a:t>Снимок галактики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10795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itchFamily="18" charset="0"/>
              </a:rPr>
              <a:t>Человек учится у природы</a:t>
            </a:r>
          </a:p>
        </p:txBody>
      </p:sp>
      <p:pic>
        <p:nvPicPr>
          <p:cNvPr id="13315" name="Picture 8" descr="animal-texture_029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16013" y="2133600"/>
            <a:ext cx="3240087" cy="3671888"/>
          </a:xfrm>
          <a:noFill/>
        </p:spPr>
      </p:pic>
      <p:pic>
        <p:nvPicPr>
          <p:cNvPr id="13316" name="Picture 21" descr="arm_12411_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916113"/>
            <a:ext cx="39592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«Звериные мотивы» в одежде</a:t>
            </a:r>
          </a:p>
        </p:txBody>
      </p:sp>
      <p:pic>
        <p:nvPicPr>
          <p:cNvPr id="14339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88" y="1557338"/>
            <a:ext cx="2990850" cy="4530725"/>
          </a:xfrm>
        </p:spPr>
      </p:pic>
      <p:pic>
        <p:nvPicPr>
          <p:cNvPr id="14340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1557338"/>
            <a:ext cx="3024188" cy="453548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Природа и дизайн</a:t>
            </a:r>
          </a:p>
        </p:txBody>
      </p:sp>
      <p:pic>
        <p:nvPicPr>
          <p:cNvPr id="15363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916113"/>
            <a:ext cx="4357687" cy="4359275"/>
          </a:xfrm>
        </p:spPr>
      </p:pic>
      <p:pic>
        <p:nvPicPr>
          <p:cNvPr id="15364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00113" y="1916113"/>
            <a:ext cx="2851150" cy="42783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1223963"/>
          </a:xfrm>
        </p:spPr>
        <p:txBody>
          <a:bodyPr/>
          <a:lstStyle/>
          <a:p>
            <a:pPr algn="ctr" eaLnBrk="1" hangingPunct="1"/>
            <a:r>
              <a:rPr lang="ru-RU" sz="4400" b="1" smtClean="0">
                <a:latin typeface="Times New Roman" pitchFamily="18" charset="0"/>
              </a:rPr>
              <a:t>Природа и дизайн</a:t>
            </a:r>
          </a:p>
        </p:txBody>
      </p:sp>
      <p:pic>
        <p:nvPicPr>
          <p:cNvPr id="16387" name="Picture 7" descr="b26ab28fcad748ae4a09daf49d04fe5b_5fd7b69501a5484cefd3f4418d19c85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2205038"/>
            <a:ext cx="388778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нерв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205038"/>
            <a:ext cx="3887787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Природа и дизайн</a:t>
            </a:r>
          </a:p>
        </p:txBody>
      </p:sp>
      <p:pic>
        <p:nvPicPr>
          <p:cNvPr id="17411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2852738"/>
            <a:ext cx="6513513" cy="3789362"/>
          </a:xfrm>
        </p:spPr>
      </p:pic>
      <p:pic>
        <p:nvPicPr>
          <p:cNvPr id="17412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388" y="1773238"/>
            <a:ext cx="3475037" cy="2605087"/>
          </a:xfrm>
        </p:spPr>
      </p:pic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250825" y="4581525"/>
            <a:ext cx="331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Пчелиные соты</a:t>
            </a:r>
          </a:p>
        </p:txBody>
      </p:sp>
      <p:sp>
        <p:nvSpPr>
          <p:cNvPr id="17414" name="TextBox 8"/>
          <p:cNvSpPr txBox="1">
            <a:spLocks noChangeArrowheads="1"/>
          </p:cNvSpPr>
          <p:nvPr/>
        </p:nvSpPr>
        <p:spPr bwMode="auto">
          <a:xfrm>
            <a:off x="3851275" y="2205038"/>
            <a:ext cx="4176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Книжные полки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275"/>
            <a:ext cx="8229600" cy="3422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b="1" smtClean="0">
                <a:latin typeface="Times New Roman" pitchFamily="18" charset="0"/>
              </a:rPr>
              <a:t>СПАСИБО ЗА ВНИМАНИЕ!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400" b="1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4400" b="1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</a:rPr>
              <a:t>Орешкина Наталья Николаевна.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</a:rPr>
              <a:t>Педагог дополнительного образования ГБОУ № 246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</a:rPr>
              <a:t>2014,СПб.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400" b="1" smtClean="0"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12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150938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Природа - наш учитель</a:t>
            </a:r>
          </a:p>
        </p:txBody>
      </p:sp>
      <p:pic>
        <p:nvPicPr>
          <p:cNvPr id="4099" name="Picture 7" descr="fibonacci_sh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40322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" descr="solution-for-small-room-spiral-stairca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844675"/>
            <a:ext cx="39592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400" b="1" smtClean="0">
                <a:latin typeface="Times New Roman" pitchFamily="18" charset="0"/>
              </a:rPr>
              <a:t>Природа и искусство</a:t>
            </a:r>
          </a:p>
        </p:txBody>
      </p:sp>
      <p:pic>
        <p:nvPicPr>
          <p:cNvPr id="5123" name="Picture 7" descr="вологодское к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463" y="1916113"/>
            <a:ext cx="39608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 descr="x_cd946b8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916113"/>
            <a:ext cx="39592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400" b="1" smtClean="0">
                <a:latin typeface="Times New Roman" pitchFamily="18" charset="0"/>
              </a:rPr>
              <a:t>Природа и искусство</a:t>
            </a:r>
          </a:p>
        </p:txBody>
      </p:sp>
      <p:pic>
        <p:nvPicPr>
          <p:cNvPr id="6147" name="Picture 8" descr="12857098514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844675"/>
            <a:ext cx="39608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9" descr="1285709852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44675"/>
            <a:ext cx="40957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223962"/>
          </a:xfrm>
        </p:spPr>
        <p:txBody>
          <a:bodyPr/>
          <a:lstStyle/>
          <a:p>
            <a:pPr algn="ctr" eaLnBrk="1" hangingPunct="1"/>
            <a:r>
              <a:rPr lang="ru-RU" sz="4400" b="1" smtClean="0">
                <a:latin typeface="Times New Roman" pitchFamily="18" charset="0"/>
              </a:rPr>
              <a:t>Природа и искусство</a:t>
            </a:r>
          </a:p>
        </p:txBody>
      </p:sp>
      <p:pic>
        <p:nvPicPr>
          <p:cNvPr id="7171" name="Picture 7" descr="90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700213"/>
            <a:ext cx="40322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9" descr="0_57a0d_db296452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773238"/>
            <a:ext cx="403225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Природа и архитектура</a:t>
            </a:r>
          </a:p>
        </p:txBody>
      </p:sp>
      <p:pic>
        <p:nvPicPr>
          <p:cNvPr id="8195" name="Picture 5" descr="1241866195_42306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1362075"/>
            <a:ext cx="70008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913" y="908050"/>
            <a:ext cx="6538912" cy="4897438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Природа и архитектура</a:t>
            </a:r>
          </a:p>
        </p:txBody>
      </p:sp>
      <p:pic>
        <p:nvPicPr>
          <p:cNvPr id="10243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2349500"/>
            <a:ext cx="4038600" cy="3028950"/>
          </a:xfrm>
        </p:spPr>
      </p:pic>
      <p:pic>
        <p:nvPicPr>
          <p:cNvPr id="10244" name="Picture 6" descr="ae4eb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2287588"/>
            <a:ext cx="3906837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463" y="1619250"/>
            <a:ext cx="3887787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 descr="1236861532_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913" y="1628775"/>
            <a:ext cx="2762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88</TotalTime>
  <Words>77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Wingdings</vt:lpstr>
      <vt:lpstr>Calibri</vt:lpstr>
      <vt:lpstr>Times New Roman</vt:lpstr>
      <vt:lpstr>Водяные знаки</vt:lpstr>
      <vt:lpstr>Слайд 1</vt:lpstr>
      <vt:lpstr>Природа - наш учитель</vt:lpstr>
      <vt:lpstr>Природа и искусство</vt:lpstr>
      <vt:lpstr>Природа и искусство</vt:lpstr>
      <vt:lpstr>Природа и искусство</vt:lpstr>
      <vt:lpstr>Природа и архитектура</vt:lpstr>
      <vt:lpstr>Слайд 7</vt:lpstr>
      <vt:lpstr>Природа и архитектура</vt:lpstr>
      <vt:lpstr>Слайд 9</vt:lpstr>
      <vt:lpstr>Сходство малых и огромных форм </vt:lpstr>
      <vt:lpstr>Человек учится у природы</vt:lpstr>
      <vt:lpstr>«Звериные мотивы» в одежде</vt:lpstr>
      <vt:lpstr>Природа и дизайн</vt:lpstr>
      <vt:lpstr>Природа и дизайн</vt:lpstr>
      <vt:lpstr>Природа и дизайн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 микроскопом»</dc:title>
  <dc:creator>User</dc:creator>
  <cp:lastModifiedBy>Николаевна Наталья</cp:lastModifiedBy>
  <cp:revision>22</cp:revision>
  <dcterms:created xsi:type="dcterms:W3CDTF">2012-03-25T11:03:11Z</dcterms:created>
  <dcterms:modified xsi:type="dcterms:W3CDTF">2016-12-02T20:34:42Z</dcterms:modified>
</cp:coreProperties>
</file>