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91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265" r:id="rId12"/>
    <p:sldId id="257" r:id="rId13"/>
    <p:sldId id="258" r:id="rId14"/>
    <p:sldId id="284" r:id="rId15"/>
    <p:sldId id="260" r:id="rId16"/>
    <p:sldId id="259" r:id="rId17"/>
    <p:sldId id="261" r:id="rId18"/>
    <p:sldId id="263" r:id="rId19"/>
    <p:sldId id="264" r:id="rId20"/>
    <p:sldId id="304" r:id="rId21"/>
    <p:sldId id="267" r:id="rId22"/>
    <p:sldId id="301" r:id="rId23"/>
    <p:sldId id="268" r:id="rId24"/>
    <p:sldId id="269" r:id="rId25"/>
    <p:sldId id="270" r:id="rId26"/>
    <p:sldId id="271" r:id="rId27"/>
    <p:sldId id="302" r:id="rId28"/>
    <p:sldId id="303" r:id="rId29"/>
    <p:sldId id="272" r:id="rId30"/>
    <p:sldId id="274" r:id="rId31"/>
    <p:sldId id="276" r:id="rId32"/>
    <p:sldId id="273" r:id="rId33"/>
    <p:sldId id="278" r:id="rId34"/>
    <p:sldId id="279" r:id="rId35"/>
    <p:sldId id="280" r:id="rId36"/>
    <p:sldId id="281" r:id="rId37"/>
    <p:sldId id="282" r:id="rId38"/>
    <p:sldId id="277" r:id="rId39"/>
    <p:sldId id="285" r:id="rId40"/>
    <p:sldId id="289" r:id="rId41"/>
    <p:sldId id="275" r:id="rId42"/>
    <p:sldId id="262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BADA1-6A2E-4BD2-97EA-D62FA793C648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2C5AA-C85A-4D7F-BEE6-430A62FE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grien.ru/zar/&#1084;&#1086;&#1085;&#1075;&#1086;&#1083;&#1080;&#1103;.html" TargetMode="External"/><Relationship Id="rId7" Type="http://schemas.openxmlformats.org/officeDocument/2006/relationships/hyperlink" Target="http://nemke.ru/assets/2015/03/f32fe8b226a4303632d2c749bb9304cc.jpg" TargetMode="External"/><Relationship Id="rId2" Type="http://schemas.openxmlformats.org/officeDocument/2006/relationships/hyperlink" Target="https://www.smileplanet.ru/mongoli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iruma.ru/wp-content/uploads/2010/11/orhon.jpg" TargetMode="External"/><Relationship Id="rId5" Type="http://schemas.openxmlformats.org/officeDocument/2006/relationships/hyperlink" Target="http://asiarussia.ru/upload/iblock/392/392af6e3f04d8c60eb66c7203d91c063.jpg" TargetMode="External"/><Relationship Id="rId4" Type="http://schemas.openxmlformats.org/officeDocument/2006/relationships/hyperlink" Target="https://im1-tub-ru.yandex.net/i?id=f55456113a7d3afcd3d66a4d7295fa0c&amp;n=33&amp;h=215&amp;w=28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Природа, климат и хозяйство Монголии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357188" y="142875"/>
            <a:ext cx="821531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solidFill>
                  <a:srgbClr val="7030A0"/>
                </a:solidFill>
                <a:latin typeface="Georgia" pitchFamily="18" charset="0"/>
              </a:rPr>
              <a:t>МБОУ «Центр образования с. Мейныпильгыно»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313" y="4929188"/>
            <a:ext cx="6400800" cy="1752600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7030A0"/>
                </a:solidFill>
              </a:rPr>
              <a:t>Презентацию подготовила:</a:t>
            </a:r>
          </a:p>
          <a:p>
            <a:pPr eaLnBrk="1" hangingPunct="1"/>
            <a:r>
              <a:rPr lang="ru-RU" sz="2400" b="1" dirty="0" smtClean="0">
                <a:solidFill>
                  <a:srgbClr val="7030A0"/>
                </a:solidFill>
              </a:rPr>
              <a:t>Ученица 4 класса</a:t>
            </a:r>
          </a:p>
          <a:p>
            <a:pPr eaLnBrk="1" hangingPunct="1"/>
            <a:r>
              <a:rPr lang="ru-RU" sz="2400" b="1" dirty="0" smtClean="0">
                <a:solidFill>
                  <a:srgbClr val="7030A0"/>
                </a:solidFill>
              </a:rPr>
              <a:t>Фёдорова Ангелина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Реки Монголии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4400" y="6072206"/>
            <a:ext cx="8229600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Река </a:t>
            </a:r>
            <a:r>
              <a:rPr lang="ru-RU" sz="4400" b="1" dirty="0" err="1" smtClean="0">
                <a:solidFill>
                  <a:srgbClr val="0000FF"/>
                </a:solidFill>
              </a:rPr>
              <a:t>Кобдо-Гол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static.panoramio.com/photos/large/144234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5929354" cy="4447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43985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Водопад </a:t>
            </a:r>
            <a:r>
              <a:rPr lang="ru-RU" sz="3600" b="1" dirty="0" err="1" smtClean="0">
                <a:solidFill>
                  <a:srgbClr val="00B050"/>
                </a:solidFill>
              </a:rPr>
              <a:t>Улаан-Цутгалан</a:t>
            </a:r>
            <a:r>
              <a:rPr lang="ru-RU" sz="3600" b="1" dirty="0" smtClean="0">
                <a:solidFill>
                  <a:srgbClr val="00B050"/>
                </a:solidFill>
              </a:rPr>
              <a:t> – самый крупный водопад Монголии</a:t>
            </a:r>
            <a:endParaRPr lang="ru-RU" sz="3600" dirty="0"/>
          </a:p>
        </p:txBody>
      </p:sp>
      <p:pic>
        <p:nvPicPr>
          <p:cNvPr id="4099" name="Picture 3" descr="C:\Users\Umka\Desktop\Животные и растения Монголии  описание, фото монгольской природы.   Монголия_files\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3116"/>
            <a:ext cx="7238352" cy="4529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Климат и </a:t>
            </a:r>
            <a:r>
              <a:rPr lang="ru-RU" b="1" dirty="0" smtClean="0">
                <a:solidFill>
                  <a:srgbClr val="7030A0"/>
                </a:solidFill>
              </a:rPr>
              <a:t>погода Монголии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Климат в Монголии резко </a:t>
            </a:r>
            <a:r>
              <a:rPr lang="ru-RU" dirty="0" smtClean="0"/>
              <a:t>континентальный, </a:t>
            </a:r>
          </a:p>
          <a:p>
            <a:pPr>
              <a:buNone/>
            </a:pPr>
            <a:r>
              <a:rPr lang="ru-RU" dirty="0" smtClean="0"/>
              <a:t>поэтому</a:t>
            </a:r>
          </a:p>
          <a:p>
            <a:pPr algn="ctr">
              <a:buNone/>
            </a:pPr>
            <a:r>
              <a:rPr lang="ru-RU" dirty="0" smtClean="0"/>
              <a:t>зимой здесь сильно холодно,</a:t>
            </a:r>
          </a:p>
          <a:p>
            <a:pPr algn="ctr">
              <a:buNone/>
            </a:pPr>
            <a:r>
              <a:rPr lang="ru-RU" dirty="0" smtClean="0"/>
              <a:t>а летом сильно жарко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rickety.us/wp-content/uploads/2009/12/Khongoryn_Els_sand_dunes_Gobi_Desert_Mongoli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2786058"/>
            <a:ext cx="5895948" cy="39325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Климат и погода Монголии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2543180"/>
          </a:xfrm>
        </p:spPr>
        <p:txBody>
          <a:bodyPr>
            <a:normAutofit/>
          </a:bodyPr>
          <a:lstStyle/>
          <a:p>
            <a:pPr marL="0" indent="355600">
              <a:buNone/>
            </a:pPr>
            <a:r>
              <a:rPr lang="ru-RU" sz="2800" dirty="0"/>
              <a:t>Самая суровая погода наблюдается на территории известной </a:t>
            </a:r>
            <a:r>
              <a:rPr lang="ru-RU" sz="2800" b="1" dirty="0"/>
              <a:t>пустыни Гоби. </a:t>
            </a:r>
            <a:r>
              <a:rPr lang="ru-RU" sz="2800" dirty="0"/>
              <a:t>Здесь зимой температура редко поднимается выше –50 °C, а летом воздух прогревается более +</a:t>
            </a:r>
            <a:r>
              <a:rPr lang="ru-RU" sz="2800" dirty="0" smtClean="0"/>
              <a:t>40°C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Пустыня Гоби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1986" name="Picture 2" descr="http://forum-eurasica.ru/uploads/1292298177/gallery_4820_33_11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1571612"/>
            <a:ext cx="6667506" cy="48934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Климат и погода Монголии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2714644"/>
          </a:xfrm>
        </p:spPr>
        <p:txBody>
          <a:bodyPr>
            <a:normAutofit fontScale="92500" lnSpcReduction="20000"/>
          </a:bodyPr>
          <a:lstStyle/>
          <a:p>
            <a:pPr marL="0" indent="355600">
              <a:buNone/>
            </a:pPr>
            <a:r>
              <a:rPr lang="ru-RU" dirty="0"/>
              <a:t>В пустынных районах на протяжении с мая по июнь возможно появление пылевых бурь. </a:t>
            </a:r>
            <a:endParaRPr lang="ru-RU" dirty="0" smtClean="0"/>
          </a:p>
          <a:p>
            <a:pPr marL="0" indent="355600">
              <a:buNone/>
            </a:pPr>
            <a:r>
              <a:rPr lang="ru-RU" dirty="0" smtClean="0"/>
              <a:t>Осадки </a:t>
            </a:r>
            <a:r>
              <a:rPr lang="ru-RU" dirty="0"/>
              <a:t>в Монголии выпадают очень редко и в основном в летний период. </a:t>
            </a:r>
            <a:endParaRPr lang="ru-RU" dirty="0" smtClean="0"/>
          </a:p>
          <a:p>
            <a:pPr marL="0" indent="355600">
              <a:buNone/>
            </a:pPr>
            <a:r>
              <a:rPr lang="ru-RU" dirty="0" smtClean="0"/>
              <a:t>Зимы </a:t>
            </a:r>
            <a:r>
              <a:rPr lang="ru-RU" dirty="0"/>
              <a:t>же здесь практически бесснежные.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6"/>
          </a:xfrm>
        </p:spPr>
        <p:txBody>
          <a:bodyPr/>
          <a:lstStyle/>
          <a:p>
            <a:pPr marL="0" indent="355600">
              <a:buNone/>
            </a:pPr>
            <a:r>
              <a:rPr lang="ru-RU" dirty="0"/>
              <a:t>Природа здесь удивительно красива. </a:t>
            </a:r>
            <a:endParaRPr lang="ru-RU" dirty="0" smtClean="0"/>
          </a:p>
          <a:p>
            <a:pPr marL="0" indent="355600">
              <a:buNone/>
            </a:pPr>
            <a:r>
              <a:rPr lang="ru-RU" dirty="0" smtClean="0"/>
              <a:t>Тут </a:t>
            </a:r>
            <a:r>
              <a:rPr lang="ru-RU" dirty="0"/>
              <a:t>можно увидеть и таежные леса, и прекрасные </a:t>
            </a:r>
            <a:r>
              <a:rPr lang="ru-RU" dirty="0" err="1"/>
              <a:t>голубые</a:t>
            </a:r>
            <a:r>
              <a:rPr lang="ru-RU" dirty="0"/>
              <a:t> озера, и бескрайние степи, и знойные пустыни с маленькими оазисами, и заснеженные горы.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1026" name="Picture 2" descr="C:\Users\Umka\Desktop\Животные и растения Монголии  описание, фото монгольской природы.   Монголия_files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844126" cy="4762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2050" name="Picture 2" descr="C:\Users\Umka\Desktop\Животные и растения Монголии  описание, фото монгольской природы.   Монголия_files\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643050"/>
            <a:ext cx="6667500" cy="4438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3075" name="Picture 3" descr="C:\Users\Umka\Desktop\Животные и растения Монголии  описание, фото монгольской природы.   Монголия_files\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28670"/>
            <a:ext cx="5715000" cy="5715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72264" y="6286520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саксаул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Столица Монголии – Улан-Батор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57346" name="Picture 2" descr="http://farm9.staticflickr.com/8304/7985007036_bbdaedcd50_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714487"/>
            <a:ext cx="9144000" cy="3937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3074" name="Picture 2" descr="C:\Users\Umka\Desktop\Животные и растения Монголии  описание, фото монгольской природы.   Монголия_files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357298"/>
            <a:ext cx="6667500" cy="50006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6286520"/>
            <a:ext cx="1074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джузгун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6146" name="Picture 2" descr="C:\Users\Umka\Desktop\Животные и растения Монголии  описание, фото монгольской природы.   Монголия_files\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857364"/>
            <a:ext cx="6310310" cy="473273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1071546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этой стране описано 138 видов млекопитающих, в том числе очень </a:t>
            </a:r>
            <a:r>
              <a:rPr lang="ru-RU" dirty="0" smtClean="0"/>
              <a:t>редких, таких, как снежный барс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6286520"/>
            <a:ext cx="2282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Медведь-пищухоед</a:t>
            </a:r>
            <a:endParaRPr lang="ru-RU" dirty="0"/>
          </a:p>
        </p:txBody>
      </p:sp>
      <p:pic>
        <p:nvPicPr>
          <p:cNvPr id="58370" name="Picture 2" descr="C:\Users\Umka\Desktop\Животные и растения Монголии  описание, фото монгольской природы.   Монголия_files\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6593597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7170" name="Picture 2" descr="C:\Users\Umka\Desktop\Животные и растения Монголии  описание, фото монгольской природы.   Монголия_files\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7247" y="1785926"/>
            <a:ext cx="7036105" cy="4000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6143644"/>
            <a:ext cx="2741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лошадь Пржевальского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8194" name="Picture 2" descr="C:\Users\Umka\Desktop\Животные и растения Монголии  описание, фото монгольской природы.   Монголия_files\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285860"/>
            <a:ext cx="6667500" cy="44386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6072206"/>
            <a:ext cx="185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дикий верблюд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9218" name="Picture 2" descr="C:\Users\Umka\Desktop\Животные и растения Монголии  описание, фото монгольской природы.   Монголия_files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6173414" cy="36433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5929330"/>
            <a:ext cx="764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сайга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10242" name="Picture 2" descr="C:\Users\Umka\Desktop\Животные и растения Монголии  описание, фото монгольской природы.   Монголия_files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7620000" cy="431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6072206"/>
            <a:ext cx="200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антилопа </a:t>
            </a:r>
            <a:r>
              <a:rPr lang="ru-RU" dirty="0" err="1"/>
              <a:t>дзерен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59394" name="Picture 2" descr="C:\Users\Umka\Desktop\Животные и растения Монголии  описание, фото монгольской природы.   Монголия_files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350000" cy="42291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5857892"/>
            <a:ext cx="2294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монгольский кулан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60418" name="Picture 2" descr="C:\Users\Umka\Desktop\Животные и растения Монголии  описание, фото монгольской природы.   Монголия_files\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1142984"/>
            <a:ext cx="6667500" cy="50006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6357958"/>
            <a:ext cx="1143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тарбаган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Природа Монголии</a:t>
            </a:r>
            <a:endParaRPr lang="ru-RU" dirty="0"/>
          </a:p>
        </p:txBody>
      </p:sp>
      <p:pic>
        <p:nvPicPr>
          <p:cNvPr id="11266" name="Picture 2" descr="C:\Users\Umka\Desktop\Животные и растения Монголии  описание, фото монгольской природы.   Монголия_files\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6909926" cy="46434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6357958"/>
            <a:ext cx="2771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горные бараны </a:t>
            </a:r>
            <a:r>
              <a:rPr lang="ru-RU" dirty="0" err="1"/>
              <a:t>аргалии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Армия Монголии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5" name="Picture 2" descr="http://nemke.ru/assets/2015/03/f32fe8b226a4303632d2c749bb9304c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85860"/>
            <a:ext cx="8469870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Хозяйственная жизнь Монголии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785926"/>
            <a:ext cx="83582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2800" dirty="0"/>
              <a:t>Из-за сурового континентального климата Монголии, сельское хозяйство остаётся уязвимым к стихийным бедствиям в виде сильной засухи или холода. </a:t>
            </a:r>
            <a:endParaRPr lang="ru-RU" sz="2800" dirty="0" smtClean="0"/>
          </a:p>
          <a:p>
            <a:pPr indent="355600" algn="just"/>
            <a:r>
              <a:rPr lang="ru-RU" sz="2800" dirty="0" smtClean="0"/>
              <a:t>В </a:t>
            </a:r>
            <a:r>
              <a:rPr lang="ru-RU" sz="2800" dirty="0"/>
              <a:t>стране мало пахотных земель, но зато около 80 % территории </a:t>
            </a:r>
            <a:r>
              <a:rPr lang="ru-RU" sz="2800" dirty="0" smtClean="0"/>
              <a:t>Монголии используется </a:t>
            </a:r>
            <a:r>
              <a:rPr lang="ru-RU" sz="2800" dirty="0"/>
              <a:t>как пастбища.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Хозяйственная жизнь Монголии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171448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Животноводство: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500306"/>
            <a:ext cx="73581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Arial" pitchFamily="34" charset="0"/>
              <a:buChar char="•"/>
            </a:pPr>
            <a:r>
              <a:rPr lang="ru-RU" sz="3200" dirty="0" smtClean="0"/>
              <a:t>скотоводство</a:t>
            </a:r>
            <a:r>
              <a:rPr lang="ru-RU" sz="3200" dirty="0"/>
              <a:t>, </a:t>
            </a:r>
            <a:endParaRPr lang="ru-RU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ru-RU" sz="3200" dirty="0" smtClean="0"/>
              <a:t>овцеводство</a:t>
            </a:r>
            <a:r>
              <a:rPr lang="ru-RU" sz="3200" dirty="0"/>
              <a:t>, </a:t>
            </a:r>
            <a:endParaRPr lang="ru-RU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ru-RU" sz="3200" dirty="0" smtClean="0"/>
              <a:t>козоводство</a:t>
            </a:r>
            <a:r>
              <a:rPr lang="ru-RU" sz="3200" dirty="0"/>
              <a:t>, </a:t>
            </a:r>
            <a:endParaRPr lang="ru-RU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ru-RU" sz="3200" dirty="0" smtClean="0"/>
              <a:t>коневодство</a:t>
            </a:r>
            <a:r>
              <a:rPr lang="ru-RU" sz="3200" dirty="0"/>
              <a:t>, </a:t>
            </a:r>
            <a:endParaRPr lang="ru-RU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ru-RU" sz="3200" dirty="0" smtClean="0"/>
              <a:t>верблюдоводство</a:t>
            </a:r>
            <a:r>
              <a:rPr lang="ru-RU" sz="3200" dirty="0"/>
              <a:t>, </a:t>
            </a:r>
            <a:endParaRPr lang="ru-RU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ru-RU" sz="3200" dirty="0" err="1" smtClean="0"/>
              <a:t>яководство</a:t>
            </a:r>
            <a:r>
              <a:rPr lang="ru-RU" sz="3200" dirty="0"/>
              <a:t>, </a:t>
            </a:r>
            <a:endParaRPr lang="ru-RU" sz="3200" dirty="0" smtClean="0"/>
          </a:p>
          <a:p>
            <a:pPr marL="355600" indent="-355600">
              <a:buFont typeface="Arial" pitchFamily="34" charset="0"/>
              <a:buChar char="•"/>
            </a:pPr>
            <a:r>
              <a:rPr lang="ru-RU" sz="3200" dirty="0" smtClean="0"/>
              <a:t>оленеводство</a:t>
            </a:r>
            <a:r>
              <a:rPr lang="ru-RU" sz="3200" dirty="0"/>
              <a:t>.</a:t>
            </a:r>
          </a:p>
        </p:txBody>
      </p:sp>
      <p:pic>
        <p:nvPicPr>
          <p:cNvPr id="13314" name="Picture 2" descr="C:\Users\Umka\Desktop\Животные и растения Монголии  описание, фото монгольской природы.   Монголия_files\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2714620"/>
            <a:ext cx="4492872" cy="3363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Животноводство Монголии</a:t>
            </a:r>
            <a:endParaRPr lang="ru-RU" dirty="0"/>
          </a:p>
        </p:txBody>
      </p:sp>
      <p:pic>
        <p:nvPicPr>
          <p:cNvPr id="12290" name="Picture 2" descr="C:\Users\Umka\Desktop\Животные и растения Монголии  описание, фото монгольской природы.   Монголия_files\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714488"/>
            <a:ext cx="5591175" cy="4210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Животноводство Монголии</a:t>
            </a:r>
            <a:endParaRPr lang="ru-RU" dirty="0"/>
          </a:p>
        </p:txBody>
      </p:sp>
      <p:pic>
        <p:nvPicPr>
          <p:cNvPr id="14338" name="Picture 2" descr="C:\Users\Umka\Desktop\Животные и растения Монголии  описание, фото монгольской природы.   Монголия_files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7490191" cy="4989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Животноводство Монголии</a:t>
            </a:r>
            <a:endParaRPr lang="ru-RU" dirty="0"/>
          </a:p>
        </p:txBody>
      </p:sp>
      <p:pic>
        <p:nvPicPr>
          <p:cNvPr id="15362" name="Picture 2" descr="https://im0-tub-ru.yandex.net/i?id=e8b5f55302c2a357f5e89c13887f51ef&amp;n=33&amp;h=210&amp;w=4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587832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Животноводство Монголии</a:t>
            </a:r>
            <a:endParaRPr lang="ru-RU" dirty="0"/>
          </a:p>
        </p:txBody>
      </p:sp>
      <p:pic>
        <p:nvPicPr>
          <p:cNvPr id="37890" name="Picture 2" descr="https://www.legendtour.ru/foto/m/informations/pat_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643050"/>
            <a:ext cx="6453182" cy="4839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Животноводство Монголии</a:t>
            </a:r>
            <a:endParaRPr lang="ru-RU" dirty="0"/>
          </a:p>
        </p:txBody>
      </p:sp>
      <p:pic>
        <p:nvPicPr>
          <p:cNvPr id="39938" name="Picture 2" descr="http://invest-mongolia.apip.com/sites/files/Mongolia-Ziegler-142-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357850" cy="4018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Животноводство Монголии</a:t>
            </a:r>
            <a:endParaRPr lang="ru-RU" dirty="0"/>
          </a:p>
        </p:txBody>
      </p:sp>
      <p:pic>
        <p:nvPicPr>
          <p:cNvPr id="38914" name="Picture 2" descr="http://asiarussia.ru/upload/iblock/392/392af6e3f04d8c60eb66c7203d91c0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667500" cy="444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Хозяйственная жизнь Монголии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171448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Растениеводство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500306"/>
            <a:ext cx="73581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/>
            <a:r>
              <a:rPr lang="ru-RU" sz="3200" dirty="0" smtClean="0"/>
              <a:t>Монголы выращивают:</a:t>
            </a:r>
          </a:p>
          <a:p>
            <a:pPr marL="2511425" indent="-355600">
              <a:buFont typeface="Arial" pitchFamily="34" charset="0"/>
              <a:buChar char="•"/>
            </a:pPr>
            <a:r>
              <a:rPr lang="ru-RU" sz="3200" dirty="0" smtClean="0"/>
              <a:t>пшеницу</a:t>
            </a:r>
            <a:r>
              <a:rPr lang="ru-RU" sz="3200" dirty="0"/>
              <a:t>, </a:t>
            </a:r>
            <a:endParaRPr lang="ru-RU" sz="3200" dirty="0" smtClean="0"/>
          </a:p>
          <a:p>
            <a:pPr marL="2511425" indent="-355600">
              <a:buFont typeface="Arial" pitchFamily="34" charset="0"/>
              <a:buChar char="•"/>
            </a:pPr>
            <a:r>
              <a:rPr lang="ru-RU" sz="3200" dirty="0" smtClean="0"/>
              <a:t>картофель</a:t>
            </a:r>
            <a:r>
              <a:rPr lang="ru-RU" sz="3200" dirty="0"/>
              <a:t>, </a:t>
            </a:r>
            <a:endParaRPr lang="ru-RU" sz="3200" dirty="0" smtClean="0"/>
          </a:p>
          <a:p>
            <a:pPr marL="2511425" indent="-355600">
              <a:buFont typeface="Arial" pitchFamily="34" charset="0"/>
              <a:buChar char="•"/>
            </a:pPr>
            <a:r>
              <a:rPr lang="ru-RU" sz="3200" dirty="0" smtClean="0"/>
              <a:t>томаты</a:t>
            </a:r>
            <a:r>
              <a:rPr lang="ru-RU" sz="3200" dirty="0"/>
              <a:t>, </a:t>
            </a:r>
            <a:endParaRPr lang="ru-RU" sz="3200" dirty="0" smtClean="0"/>
          </a:p>
          <a:p>
            <a:pPr marL="2511425" indent="-355600">
              <a:buFont typeface="Arial" pitchFamily="34" charset="0"/>
              <a:buChar char="•"/>
            </a:pPr>
            <a:r>
              <a:rPr lang="ru-RU" sz="3200" dirty="0" smtClean="0"/>
              <a:t>арбузы</a:t>
            </a:r>
            <a:r>
              <a:rPr lang="ru-RU" sz="3200" dirty="0"/>
              <a:t>, </a:t>
            </a:r>
            <a:endParaRPr lang="ru-RU" sz="3200" dirty="0" smtClean="0"/>
          </a:p>
          <a:p>
            <a:pPr marL="2511425" indent="-355600">
              <a:buFont typeface="Arial" pitchFamily="34" charset="0"/>
              <a:buChar char="•"/>
            </a:pPr>
            <a:r>
              <a:rPr lang="ru-RU" sz="3200" dirty="0" smtClean="0"/>
              <a:t>облепиху.</a:t>
            </a:r>
            <a:endParaRPr lang="ru-RU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Растениеводство Монголии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8130" name="Picture 2" descr="https://dezinfo.net/images2/image/03.2010/klarto/1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620000" cy="4467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Реки Монголии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214974"/>
          </a:xfrm>
        </p:spPr>
        <p:txBody>
          <a:bodyPr>
            <a:normAutofit fontScale="85000" lnSpcReduction="10000"/>
          </a:bodyPr>
          <a:lstStyle/>
          <a:p>
            <a:pPr marL="0" indent="355600" algn="just">
              <a:buNone/>
            </a:pPr>
            <a:r>
              <a:rPr lang="ru-RU" dirty="0"/>
              <a:t> </a:t>
            </a:r>
            <a:r>
              <a:rPr lang="ru-RU" dirty="0" smtClean="0"/>
              <a:t>Реки Монголии рождаются </a:t>
            </a:r>
            <a:r>
              <a:rPr lang="ru-RU" dirty="0"/>
              <a:t>в горах. Большинство из них — верховья великих рек Сибири и Дальнего Востока, несущих свои воды в сторону Северного Ледовитого и Тихого океанов. </a:t>
            </a:r>
            <a:endParaRPr lang="ru-RU" dirty="0" smtClean="0"/>
          </a:p>
          <a:p>
            <a:pPr indent="12700">
              <a:buNone/>
            </a:pPr>
            <a:r>
              <a:rPr lang="ru-RU" b="1" dirty="0" smtClean="0"/>
              <a:t>Самые </a:t>
            </a:r>
            <a:r>
              <a:rPr lang="ru-RU" b="1" dirty="0"/>
              <a:t>крупные реки </a:t>
            </a:r>
            <a:r>
              <a:rPr lang="ru-RU" b="1" dirty="0" smtClean="0"/>
              <a:t>страны:</a:t>
            </a:r>
          </a:p>
          <a:p>
            <a:r>
              <a:rPr lang="ru-RU" dirty="0" smtClean="0"/>
              <a:t>Селенга </a:t>
            </a:r>
            <a:r>
              <a:rPr lang="ru-RU" dirty="0"/>
              <a:t>(в границах Монголии —600 км), </a:t>
            </a:r>
            <a:endParaRPr lang="ru-RU" dirty="0" smtClean="0"/>
          </a:p>
          <a:p>
            <a:r>
              <a:rPr lang="ru-RU" dirty="0" err="1" smtClean="0"/>
              <a:t>Керулен</a:t>
            </a:r>
            <a:r>
              <a:rPr lang="ru-RU" dirty="0" smtClean="0"/>
              <a:t> </a:t>
            </a:r>
            <a:r>
              <a:rPr lang="ru-RU" dirty="0"/>
              <a:t>(1100 км), </a:t>
            </a:r>
            <a:endParaRPr lang="ru-RU" dirty="0" smtClean="0"/>
          </a:p>
          <a:p>
            <a:r>
              <a:rPr lang="ru-RU" dirty="0" err="1" smtClean="0"/>
              <a:t>Тэсийн-Гол</a:t>
            </a:r>
            <a:r>
              <a:rPr lang="ru-RU" dirty="0" smtClean="0"/>
              <a:t> </a:t>
            </a:r>
            <a:r>
              <a:rPr lang="ru-RU" dirty="0"/>
              <a:t>(568 км), </a:t>
            </a:r>
            <a:endParaRPr lang="ru-RU" dirty="0" smtClean="0"/>
          </a:p>
          <a:p>
            <a:r>
              <a:rPr lang="ru-RU" dirty="0" err="1" smtClean="0"/>
              <a:t>Онон</a:t>
            </a:r>
            <a:r>
              <a:rPr lang="ru-RU" dirty="0" smtClean="0"/>
              <a:t> </a:t>
            </a:r>
            <a:r>
              <a:rPr lang="ru-RU" dirty="0"/>
              <a:t>(300 км), </a:t>
            </a:r>
            <a:endParaRPr lang="ru-RU" dirty="0" smtClean="0"/>
          </a:p>
          <a:p>
            <a:r>
              <a:rPr lang="ru-RU" b="1" dirty="0" smtClean="0"/>
              <a:t>Халхин-Гол</a:t>
            </a:r>
            <a:r>
              <a:rPr lang="ru-RU" b="1" dirty="0"/>
              <a:t>,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err="1" smtClean="0"/>
              <a:t>Кобдо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другие.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Самая </a:t>
            </a:r>
            <a:r>
              <a:rPr lang="ru-RU" b="1" dirty="0">
                <a:solidFill>
                  <a:srgbClr val="0000FF"/>
                </a:solidFill>
              </a:rPr>
              <a:t>полноводная — Селенга.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Растениеводство Монголии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4034" name="Picture 2" descr="http://cs622517.vk.me/v622517747/469ef/eYOrK6TAo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6429420" cy="4822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Въезд в Монголию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Монголия является страной, которая объявила визовый режим для большинства стран мира. </a:t>
            </a:r>
            <a:endParaRPr lang="ru-RU" dirty="0" smtClean="0"/>
          </a:p>
          <a:p>
            <a:r>
              <a:rPr lang="ru-RU" dirty="0"/>
              <a:t>Оформить визу можно в консульском отделе посольства Монголии в </a:t>
            </a:r>
            <a:r>
              <a:rPr lang="ru-RU" dirty="0" smtClean="0"/>
              <a:t>Москве:</a:t>
            </a:r>
          </a:p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</a:rPr>
              <a:t>121069, г. Москва, пер. Борисоглебский, </a:t>
            </a:r>
            <a:endParaRPr lang="ru-RU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</a:rPr>
              <a:t>д</a:t>
            </a:r>
            <a:r>
              <a:rPr lang="ru-RU" i="1" dirty="0">
                <a:solidFill>
                  <a:srgbClr val="7030A0"/>
                </a:solidFill>
              </a:rPr>
              <a:t>. 11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smtClean="0"/>
              <a:t>Сбор </a:t>
            </a:r>
            <a:r>
              <a:rPr lang="ru-RU" dirty="0"/>
              <a:t>за туристическую визу в Монголию составляет 50 $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Интернет-ресурсы: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/>
              </a:rPr>
              <a:t>https://www.smileplanet.ru/mongolia/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http://www.agrien.ru/zar/</a:t>
            </a:r>
            <a:r>
              <a:rPr lang="ru-RU" dirty="0" err="1" smtClean="0">
                <a:hlinkClick r:id="rId3"/>
              </a:rPr>
              <a:t>монголия</a:t>
            </a:r>
            <a:r>
              <a:rPr lang="ru-RU" dirty="0" smtClean="0">
                <a:hlinkClick r:id="rId3"/>
              </a:rPr>
              <a:t>.</a:t>
            </a:r>
            <a:r>
              <a:rPr lang="en-US" dirty="0" smtClean="0">
                <a:hlinkClick r:id="rId3"/>
              </a:rPr>
              <a:t>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https://im1-tub-ru.yandex.net/i?id=f55456113a7d3afcd3d66a4d7295fa0c&amp;n=33&amp;h=215&amp;w=287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http://asiarussia.ru/upload/iblock/392/392af6e3f04d8c60eb66c7203d91c063.jpg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>
                <a:hlinkClick r:id="rId6"/>
              </a:rPr>
              <a:t>http://www.miruma.ru/wp-content/uploads/2010/11/orhon.jpg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http://nemke.ru/assets/2015/03/f32fe8b226a4303632d2c749bb9304cc.jpg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Реки Монголии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9154" name="Picture 2" descr="http://www.miruma.ru/wp-content/uploads/2010/11/orh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6667500" cy="5000625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14400" y="6072206"/>
            <a:ext cx="8229600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Река Орхон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Реки Монголии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4400" y="6072206"/>
            <a:ext cx="8229600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Река Халхин-Гол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4274" name="Picture 2" descr="https://im0-tub-ru.yandex.net/i?id=f688adc5f937f1c4120328d110e04023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85860"/>
            <a:ext cx="5715040" cy="4281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Реки Монголии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4400" y="6072206"/>
            <a:ext cx="8229600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Река Селенга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3250" name="Picture 2" descr="http://www.stihi.ru/pics/2015/11/07/78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620000" cy="4638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Реки Монголии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4400" y="6072206"/>
            <a:ext cx="8229600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Река </a:t>
            </a:r>
            <a:r>
              <a:rPr lang="ru-RU" sz="4400" b="1" dirty="0" err="1" smtClean="0">
                <a:solidFill>
                  <a:srgbClr val="0000FF"/>
                </a:solidFill>
              </a:rPr>
              <a:t>Керулен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2226" name="Picture 2" descr="https://im0-tub-ru.yandex.net/i?id=559aa790eae5388e0f564385490db777&amp;n=33&amp;h=215&amp;w=4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15310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Реки Монголии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4400" y="6072206"/>
            <a:ext cx="8229600" cy="785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Река </a:t>
            </a:r>
            <a:r>
              <a:rPr lang="ru-RU" sz="4400" b="1" dirty="0" err="1" smtClean="0">
                <a:solidFill>
                  <a:srgbClr val="0000FF"/>
                </a:solidFill>
              </a:rPr>
              <a:t>Тэсийн-Гол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5300" name="Picture 4" descr="http://velosamara.ru/report/2012/mongolia/Full/Mongolia_16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142984"/>
            <a:ext cx="7129438" cy="4752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380</Words>
  <Application>Microsoft Office PowerPoint</Application>
  <PresentationFormat>Экран (4:3)</PresentationFormat>
  <Paragraphs>110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Природа, климат и хозяйство Монголии</vt:lpstr>
      <vt:lpstr>Столица Монголии – Улан-Батор</vt:lpstr>
      <vt:lpstr>Армия Монголии</vt:lpstr>
      <vt:lpstr>Реки Монголии</vt:lpstr>
      <vt:lpstr>Реки Монголии</vt:lpstr>
      <vt:lpstr>Реки Монголии</vt:lpstr>
      <vt:lpstr>Реки Монголии</vt:lpstr>
      <vt:lpstr>Реки Монголии</vt:lpstr>
      <vt:lpstr>Реки Монголии</vt:lpstr>
      <vt:lpstr>Реки Монголии</vt:lpstr>
      <vt:lpstr>Водопад Улаан-Цутгалан – самый крупный водопад Монголии</vt:lpstr>
      <vt:lpstr>Климат и погода Монголии</vt:lpstr>
      <vt:lpstr>Климат и погода Монголии</vt:lpstr>
      <vt:lpstr>Пустыня Гоби</vt:lpstr>
      <vt:lpstr>Климат и погода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Природа Монголии</vt:lpstr>
      <vt:lpstr>Хозяйственная жизнь Монголии</vt:lpstr>
      <vt:lpstr>Хозяйственная жизнь Монголии</vt:lpstr>
      <vt:lpstr>Животноводство Монголии</vt:lpstr>
      <vt:lpstr>Животноводство Монголии</vt:lpstr>
      <vt:lpstr>Животноводство Монголии</vt:lpstr>
      <vt:lpstr>Животноводство Монголии</vt:lpstr>
      <vt:lpstr>Животноводство Монголии</vt:lpstr>
      <vt:lpstr>Животноводство Монголии</vt:lpstr>
      <vt:lpstr>Хозяйственная жизнь Монголии</vt:lpstr>
      <vt:lpstr>Растениеводство Монголии</vt:lpstr>
      <vt:lpstr>Растениеводство Монголии</vt:lpstr>
      <vt:lpstr>Въезд в Монголию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и климат Монголии</dc:title>
  <dc:creator>Umka</dc:creator>
  <cp:lastModifiedBy>Umka</cp:lastModifiedBy>
  <cp:revision>20</cp:revision>
  <dcterms:created xsi:type="dcterms:W3CDTF">2016-09-27T08:16:46Z</dcterms:created>
  <dcterms:modified xsi:type="dcterms:W3CDTF">2016-12-02T09:00:51Z</dcterms:modified>
</cp:coreProperties>
</file>