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5" r:id="rId2"/>
    <p:sldId id="273" r:id="rId3"/>
    <p:sldId id="280" r:id="rId4"/>
    <p:sldId id="278" r:id="rId5"/>
    <p:sldId id="279" r:id="rId6"/>
    <p:sldId id="270" r:id="rId7"/>
    <p:sldId id="264" r:id="rId8"/>
    <p:sldId id="266" r:id="rId9"/>
    <p:sldId id="265" r:id="rId10"/>
    <p:sldId id="268" r:id="rId11"/>
    <p:sldId id="271" r:id="rId12"/>
    <p:sldId id="284" r:id="rId13"/>
    <p:sldId id="272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4A598-CD4D-451D-8F5E-F749EAB402A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9D0BB-C440-41A3-98D6-0E07165EE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D946E-5363-460B-ACB3-1346830ED56C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edu.likenul.com/tw_files2/urls_4/83/d-82915/82915_html_m4b3865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6" name="Picture 4" descr="http://bobtonehost.science/pic-sko-griazi.ru/wp-content/uploads/2015/04/dlja_va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786190"/>
            <a:ext cx="7286676" cy="25717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71604" y="428604"/>
            <a:ext cx="57150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«Неделя здоровья»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второй младшей группе №2</a:t>
            </a:r>
          </a:p>
          <a:p>
            <a:pPr algn="ctr"/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051" name="Picture 3" descr="C:\Users\Евгений\Desktop\неде\IMG_36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285860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Евгений\Desktop\неде\IMG_36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789040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Что за чудная зарядка –</a:t>
            </a:r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Как она нам помогает,</a:t>
            </a:r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Настроенье улучшает</a:t>
            </a:r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И здоровье укрепляет.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000504"/>
            <a:ext cx="3643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Monotype Corsiva" pitchFamily="66" charset="0"/>
            </a:endParaRP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latin typeface="Monotype Corsiva" pitchFamily="66" charset="0"/>
              </a:rPr>
              <a:t>Мы шагаем по дорожке,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Разминаем наши ножки!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357167"/>
            <a:ext cx="7072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Оздоровительная гимнастика после сна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026" name="Picture 2" descr="C:\Users\Евгений\Desktop\Новая папка (2)\IMG_33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000108"/>
            <a:ext cx="2430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286380" y="1214422"/>
            <a:ext cx="30003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Детский доктор утром рано</a:t>
            </a:r>
          </a:p>
          <a:p>
            <a:r>
              <a:rPr lang="ru-RU" sz="2000" dirty="0" smtClean="0">
                <a:latin typeface="Monotype Corsiva" pitchFamily="66" charset="0"/>
              </a:rPr>
              <a:t> Надевает свой халат,</a:t>
            </a:r>
          </a:p>
          <a:p>
            <a:r>
              <a:rPr lang="ru-RU" sz="2000" dirty="0" smtClean="0">
                <a:latin typeface="Monotype Corsiva" pitchFamily="66" charset="0"/>
              </a:rPr>
              <a:t> Руки моет он под краном,   </a:t>
            </a:r>
          </a:p>
          <a:p>
            <a:r>
              <a:rPr lang="ru-RU" sz="2000" dirty="0" smtClean="0">
                <a:latin typeface="Monotype Corsiva" pitchFamily="66" charset="0"/>
              </a:rPr>
              <a:t> В кабинет зовет ребят.</a:t>
            </a:r>
          </a:p>
          <a:p>
            <a:r>
              <a:rPr lang="ru-RU" sz="2000" dirty="0" smtClean="0">
                <a:latin typeface="Monotype Corsiva" pitchFamily="66" charset="0"/>
              </a:rPr>
              <a:t> </a:t>
            </a:r>
          </a:p>
          <a:p>
            <a:r>
              <a:rPr lang="ru-RU" sz="2000" dirty="0" smtClean="0">
                <a:latin typeface="Monotype Corsiva" pitchFamily="66" charset="0"/>
              </a:rPr>
              <a:t> А потом в жару и холод,</a:t>
            </a:r>
          </a:p>
          <a:p>
            <a:r>
              <a:rPr lang="ru-RU" sz="2000" dirty="0" smtClean="0">
                <a:latin typeface="Monotype Corsiva" pitchFamily="66" charset="0"/>
              </a:rPr>
              <a:t> Словно доктор Айболит,</a:t>
            </a:r>
          </a:p>
          <a:p>
            <a:r>
              <a:rPr lang="ru-RU" sz="2000" dirty="0" smtClean="0">
                <a:latin typeface="Monotype Corsiva" pitchFamily="66" charset="0"/>
              </a:rPr>
              <a:t> Через весь огромный город</a:t>
            </a:r>
          </a:p>
          <a:p>
            <a:r>
              <a:rPr lang="ru-RU" sz="2000" dirty="0" smtClean="0">
                <a:latin typeface="Monotype Corsiva" pitchFamily="66" charset="0"/>
              </a:rPr>
              <a:t> Врач по вызову спешит.</a:t>
            </a:r>
          </a:p>
          <a:p>
            <a:r>
              <a:rPr lang="ru-RU" sz="2000" dirty="0" smtClean="0">
                <a:latin typeface="Monotype Corsiva" pitchFamily="66" charset="0"/>
              </a:rPr>
              <a:t> </a:t>
            </a:r>
          </a:p>
          <a:p>
            <a:r>
              <a:rPr lang="ru-RU" sz="2000" dirty="0" smtClean="0">
                <a:latin typeface="Monotype Corsiva" pitchFamily="66" charset="0"/>
              </a:rPr>
              <a:t> Не страшны нам грипп, ангина,</a:t>
            </a:r>
          </a:p>
          <a:p>
            <a:r>
              <a:rPr lang="ru-RU" sz="2000" dirty="0" smtClean="0">
                <a:latin typeface="Monotype Corsiva" pitchFamily="66" charset="0"/>
              </a:rPr>
              <a:t> ОРЗ, ветрянка, корь,</a:t>
            </a:r>
          </a:p>
          <a:p>
            <a:r>
              <a:rPr lang="ru-RU" sz="2000" dirty="0" smtClean="0">
                <a:latin typeface="Monotype Corsiva" pitchFamily="66" charset="0"/>
              </a:rPr>
              <a:t> Врач – служитель медицины</a:t>
            </a:r>
          </a:p>
          <a:p>
            <a:r>
              <a:rPr lang="ru-RU" sz="2000" dirty="0" smtClean="0">
                <a:latin typeface="Monotype Corsiva" pitchFamily="66" charset="0"/>
              </a:rPr>
              <a:t> Победит любую хворь!</a:t>
            </a:r>
            <a:br>
              <a:rPr lang="ru-RU" sz="2000" dirty="0" smtClean="0">
                <a:latin typeface="Monotype Corsiva" pitchFamily="66" charset="0"/>
              </a:rPr>
            </a:br>
            <a:endParaRPr lang="ru-RU" sz="20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285729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Сюжетно-ролевая игра «Больница»,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«Мама привела малыша к врачу»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" name="Рисунок 9" descr="C:\Users\Евгений\Desktop\музей\SDC1132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214818"/>
            <a:ext cx="3360420" cy="222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Добрая водичка! Помоги немножко: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Вымой у ребяток грязные ладошки!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Ты, кусочек мыла, мыль нас, не жалея,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Станут наши ручки чище и белее!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4129262"/>
            <a:ext cx="3500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Все с водою знаются,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утром умываются.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Тот кто мал и кто велик - 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Каждый чистым быть привык!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214291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Культурно-гигиенические навыки</a:t>
            </a:r>
            <a:endParaRPr lang="ru-RU" sz="24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1" name="Рисунок 10" descr="C:\Users\Евгений\Desktop\музей\SDC1113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214422"/>
            <a:ext cx="3286148" cy="2329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Евгений\Desktop\музей\SDC1113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929066"/>
            <a:ext cx="3714776" cy="2202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050" name="Picture 2" descr="C:\Users\Евгений\Desktop\неде\IMG_36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1340768"/>
            <a:ext cx="6720000" cy="50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42976" y="285729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Непосредственно-образовательная деятельность (рисование) «Витамины для друзей»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7" name="Picture 4" descr="http://bobtonehost.science/pic-sko-griazi.ru/wp-content/uploads/2015/04/dlja_val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357562"/>
            <a:ext cx="728667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Круглая лента лицом вниз 7"/>
          <p:cNvSpPr/>
          <p:nvPr/>
        </p:nvSpPr>
        <p:spPr>
          <a:xfrm>
            <a:off x="285720" y="1571612"/>
            <a:ext cx="8358246" cy="1643074"/>
          </a:xfrm>
          <a:prstGeom prst="ellipseRibb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642918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Продолжительность проекта: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неделя (с 25.01.2016 по 29.01.2016)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71802" y="3143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928670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Тип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познавательно-игровой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Участники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второй младшей группы, воспитатели, родители.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34" y="1857364"/>
            <a:ext cx="82153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Актуальность проекта: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Проблема сохранения и укрепления здоровья в современном обществе является одной из самых актуальных на сегодняшний день.  Развитие детей тесно связано со здоровьем: только здоровый ребенок может правильно, полноценно развиваться. Известно, что дошкольный возраст является решающим в формировании фундамента физического и психического здоровья. Именно, в этот период идет интенсивное развитие органов и становление функциональных систем организма, закладываются основные черты личности, отношение к себе и организму. Важно на этом этапе сформировать у детей базу знаний и практических навыков здорового образа жизни, осознанную потребность в систематических занятий физической культурой и спортом.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88640"/>
            <a:ext cx="83582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Цель проекта: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 детей начальное представление о здоровом образе жизни;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Помочь детям понять значение здорового образа жизни для здоровья;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Повышать уровень знаний и обогащать опыт родителей о здоровом образе жизни через взаимоотношение с воспитателями группы.</a:t>
            </a:r>
          </a:p>
          <a:p>
            <a:pPr algn="just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1700808"/>
            <a:ext cx="842968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Задачи проекта: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укреплять и сохранять здоровье детей;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Дать представление о ценностях здоровья; формировать желание вести здоровый образ жизни;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Формировать потребность в соблюдении навыков гигиены;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Расширять знания детей о полезной и вредной пищи; об овощах и фруктах, молочных продуктах, полезных для здоровья человека;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Воспитывать бережное отношение  к своему телу, здоровью, здоровью других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4221088"/>
            <a:ext cx="53420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Ожидаемый результат: </a:t>
            </a:r>
            <a:endParaRPr lang="ru-RU" sz="20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4509120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интереса у воспитанников и желание заниматься гимнастикой, физкультурой;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Сформирована у детей привычка к аккуратности и чистоте, привиты культурно-гигиенические навыки и простейшие навыки самообслуживания;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Создана здоровье - сберегающая и развивающая среда, обеспечивающая комфортное пребывание ребёнка в детском саду;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Возросший интерес родителей к вопросам воспитания здорового ребёнка и мотивации здорового образа жизни.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620688"/>
            <a:ext cx="81439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Наглядная информация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«Как укрепить свод стопы», «Немного о закаливании», «Весёлые зимние игры»;</a:t>
            </a:r>
          </a:p>
          <a:p>
            <a:pPr algn="just">
              <a:buFont typeface="Arial" pitchFamily="34" charset="0"/>
              <a:buChar char="•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 Консультации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«В морозный день», «Витамины - круглый год»,   «Поиграй зимой со мной!»;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Привлечь родителей к изготовлению массажной дорожки;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Привлечь родителей к проведению семейного дня здоровья «Зимние забавы».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60648"/>
            <a:ext cx="8820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Взаимодействие с родителями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2996952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Физкультурно</a:t>
            </a: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–оздоровительная деятельность в течении дня:</a:t>
            </a:r>
            <a:endParaRPr lang="ru-RU" sz="2000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3573016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Утренняя гимнастика- ежедневно;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Физкультурные занятие - 3раза;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Музыкально-ритмические - 2раза;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Прогулки на свежем воздухе с включением  – подвижных игр – ежедневно;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Пальчиковая гимнастика – ежедневно;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Зрительная, дыхательная гимнастика – ежедневно;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Физкультурные минутки и паузы во время занятий;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Воздушные ванны, оздоровительная гимнастика после дневного сна;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Ходьба по массажным дорожкам.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214290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Физкультурно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–оздоровительная деятельность в течении дня:</a:t>
            </a:r>
            <a:endParaRPr lang="ru-RU" sz="2400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48" y="714356"/>
            <a:ext cx="771530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Утренняя гимнастика- ежедневно;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Физкультурные занятие - 3раза;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Музыкально-ритмические - 2раза;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Прогулки на свежем воздухе с включением  – подвижных игр – ежедневно;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Пальчиковая гимнастика – ежедневно;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Зрительная, дыхательная гимнастика – ежедневно;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Физкультурные минутки и паузы во время занятий;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Воздушные ванны, оздоровительная гимнастика после дневного сна;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Ходьба по массажным дорожкам.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2" descr="C:\Users\Евгений\Desktop\неде\IMG_32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2976" y="1142984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500562" y="1142984"/>
            <a:ext cx="40719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Мы зарядкой заниматься</a:t>
            </a:r>
            <a:br>
              <a:rPr lang="ru-RU" sz="2400" i="1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Начинаем по утрам.</a:t>
            </a:r>
            <a:br>
              <a:rPr lang="ru-RU" sz="2400" i="1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Пусть болезни нас боятся,</a:t>
            </a:r>
            <a:br>
              <a:rPr lang="ru-RU" sz="2400" i="1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Пусть они не ходят к нам.</a:t>
            </a:r>
            <a:br>
              <a:rPr lang="ru-RU" sz="2400" i="1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/>
            </a:r>
            <a:br>
              <a:rPr lang="ru-RU" sz="2400" i="1" dirty="0" smtClean="0">
                <a:latin typeface="Monotype Corsiva" pitchFamily="66" charset="0"/>
              </a:rPr>
            </a:br>
            <a:endParaRPr lang="ru-RU" sz="2400" i="1" dirty="0"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285729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Утренняя гимнастика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4143381"/>
            <a:ext cx="32147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Monotype Corsiva" pitchFamily="66" charset="0"/>
              </a:rPr>
              <a:t>Раз – два,</a:t>
            </a:r>
            <a:br>
              <a:rPr lang="ru-RU" sz="2800" i="1" dirty="0" smtClean="0">
                <a:latin typeface="Monotype Corsiva" pitchFamily="66" charset="0"/>
              </a:rPr>
            </a:br>
            <a:r>
              <a:rPr lang="ru-RU" sz="2800" i="1" dirty="0" smtClean="0">
                <a:latin typeface="Monotype Corsiva" pitchFamily="66" charset="0"/>
              </a:rPr>
              <a:t>Шире шаг!</a:t>
            </a:r>
            <a:br>
              <a:rPr lang="ru-RU" sz="2800" i="1" dirty="0" smtClean="0">
                <a:latin typeface="Monotype Corsiva" pitchFamily="66" charset="0"/>
              </a:rPr>
            </a:br>
            <a:r>
              <a:rPr lang="ru-RU" sz="2800" i="1" dirty="0" smtClean="0">
                <a:latin typeface="Monotype Corsiva" pitchFamily="66" charset="0"/>
              </a:rPr>
              <a:t>Делай с нами так!</a:t>
            </a:r>
            <a:br>
              <a:rPr lang="ru-RU" sz="2800" i="1" dirty="0" smtClean="0">
                <a:latin typeface="Monotype Corsiva" pitchFamily="66" charset="0"/>
              </a:rPr>
            </a:br>
            <a:endParaRPr lang="ru-RU" sz="2800" i="1" dirty="0">
              <a:latin typeface="Monotype Corsiva" pitchFamily="66" charset="0"/>
            </a:endParaRPr>
          </a:p>
        </p:txBody>
      </p:sp>
      <p:pic>
        <p:nvPicPr>
          <p:cNvPr id="4098" name="Picture 2" descr="C:\Users\Евгений\Desktop\Новая папка (7)\IMG_328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2" y="3643314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142900"/>
            <a:ext cx="9143999" cy="7143800"/>
          </a:xfrm>
          <a:prstGeom prst="rect">
            <a:avLst/>
          </a:prstGeom>
          <a:noFill/>
          <a:ln>
            <a:solidFill>
              <a:srgbClr val="6600FF"/>
            </a:solidFill>
            <a:prstDash val="sysDot"/>
          </a:ln>
        </p:spPr>
      </p:pic>
      <p:pic>
        <p:nvPicPr>
          <p:cNvPr id="3074" name="Picture 2" descr="C:\Users\Евгений\Desktop\неде\IMG_36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142984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628" y="1071547"/>
            <a:ext cx="321471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3200" u="sng" dirty="0" smtClean="0">
                <a:latin typeface="Monotype Corsiva" pitchFamily="66" charset="0"/>
              </a:rPr>
              <a:t>«Мыльные пузыри»</a:t>
            </a:r>
          </a:p>
          <a:p>
            <a:pPr algn="ctr"/>
            <a:endParaRPr lang="ru-RU" sz="3200" u="sng" dirty="0" smtClean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14290"/>
            <a:ext cx="50720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Дыхательные упражнения</a:t>
            </a:r>
            <a:b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5" name="Picture 3" descr="C:\Users\Евгений\Desktop\неде\IMG_36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786190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642910" y="4398496"/>
            <a:ext cx="3857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latin typeface="Monotype Corsiva" pitchFamily="66" charset="0"/>
              </a:rPr>
              <a:t>«Сдуем снежинку»</a:t>
            </a:r>
          </a:p>
          <a:p>
            <a:pPr algn="ctr"/>
            <a:r>
              <a:rPr lang="ru-RU" sz="2000" dirty="0" smtClean="0">
                <a:latin typeface="Monotype Corsiva" pitchFamily="66" charset="0"/>
              </a:rPr>
              <a:t>Снежинка упала ко мне на ладошку,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Её я согрею дыханьем немножко.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2143116"/>
            <a:ext cx="32147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Если дунуть посильней,</a:t>
            </a:r>
          </a:p>
          <a:p>
            <a:pPr algn="ctr"/>
            <a:r>
              <a:rPr lang="ru-RU" sz="2000" dirty="0" smtClean="0">
                <a:latin typeface="Monotype Corsiva" pitchFamily="66" charset="0"/>
              </a:rPr>
              <a:t>Будет много пузырей!</a:t>
            </a:r>
          </a:p>
          <a:p>
            <a:pPr algn="ctr"/>
            <a:r>
              <a:rPr lang="ru-RU" sz="2000" dirty="0" smtClean="0">
                <a:latin typeface="Monotype Corsiva" pitchFamily="66" charset="0"/>
              </a:rPr>
              <a:t>Раз, два, три, четыре, пять,</a:t>
            </a:r>
          </a:p>
          <a:p>
            <a:pPr algn="ctr"/>
            <a:r>
              <a:rPr lang="ru-RU" sz="2000" dirty="0" smtClean="0">
                <a:latin typeface="Monotype Corsiva" pitchFamily="66" charset="0"/>
              </a:rPr>
              <a:t>Ни за что их не поймать.</a:t>
            </a:r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7000900"/>
          </a:xfrm>
          <a:prstGeom prst="rect">
            <a:avLst/>
          </a:prstGeom>
          <a:noFill/>
        </p:spPr>
      </p:pic>
      <p:pic>
        <p:nvPicPr>
          <p:cNvPr id="5123" name="Picture 3" descr="C:\Users\Евгений\Desktop\неде\IMG_33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196752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Евгений\Desktop\неде\IMG_33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929066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71472" y="3857629"/>
            <a:ext cx="3571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Свежий воздух малышам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Нужен и полезен!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Очень весело гулять нам!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И никаких болезней!...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1142984"/>
            <a:ext cx="36433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Я по улице гуляю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Свежим воздухом дышу-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Что увидел я, что знаю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Хоть сейчас вам расскажу.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-142900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Прогулки на свежем воздухе </a:t>
            </a:r>
            <a:b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7000900"/>
          </a:xfrm>
          <a:prstGeom prst="rect">
            <a:avLst/>
          </a:prstGeom>
          <a:noFill/>
        </p:spPr>
      </p:pic>
      <p:pic>
        <p:nvPicPr>
          <p:cNvPr id="5" name="Picture 2" descr="C:\Users\Евгений\Desktop\неде\IMG_33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928670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714876" y="1357298"/>
            <a:ext cx="371477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400" dirty="0" smtClean="0">
                <a:latin typeface="Monotype Corsiva" pitchFamily="66" charset="0"/>
              </a:rPr>
              <a:t>Раз, два, три, четыре, пять 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Вышли пальчики гулять. 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Раз, два, три, четыре, пять 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В домик спрятались опять.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5728"/>
            <a:ext cx="5929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Пальчиковые игры и упражнения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1" name="Picture 1" descr="C:\Users\Евгений\Desktop\неде\IMG_33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857628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Евгений\Desktop\неде\IMG_36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857628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624</Words>
  <Application>Microsoft Office PowerPoint</Application>
  <PresentationFormat>Экран (4:3)</PresentationFormat>
  <Paragraphs>137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1</cp:lastModifiedBy>
  <cp:revision>66</cp:revision>
  <dcterms:created xsi:type="dcterms:W3CDTF">2016-01-27T16:14:54Z</dcterms:created>
  <dcterms:modified xsi:type="dcterms:W3CDTF">2016-12-02T07:23:20Z</dcterms:modified>
</cp:coreProperties>
</file>