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8" r:id="rId1"/>
  </p:sldMasterIdLst>
  <p:notesMasterIdLst>
    <p:notesMasterId r:id="rId16"/>
  </p:notesMasterIdLst>
  <p:sldIdLst>
    <p:sldId id="256" r:id="rId2"/>
    <p:sldId id="264" r:id="rId3"/>
    <p:sldId id="263" r:id="rId4"/>
    <p:sldId id="268" r:id="rId5"/>
    <p:sldId id="279" r:id="rId6"/>
    <p:sldId id="280" r:id="rId7"/>
    <p:sldId id="259" r:id="rId8"/>
    <p:sldId id="274" r:id="rId9"/>
    <p:sldId id="257" r:id="rId10"/>
    <p:sldId id="260" r:id="rId11"/>
    <p:sldId id="281" r:id="rId12"/>
    <p:sldId id="278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40A75C3-2713-49EF-B8FB-432E48D872E2}" type="datetimeFigureOut">
              <a:rPr lang="ru-RU"/>
              <a:pPr>
                <a:defRPr/>
              </a:pPr>
              <a:t>14.11.2013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70B330A-3363-4397-AC78-BE6130F182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A861E50-0E9F-485D-BDE3-92B1A3FEDB49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- О чем мы сегодня будем говорить ? Какая тема нашего урока?</a:t>
            </a:r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2C83392-3943-4BAA-B804-C31506123833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В деревне Простоквашино жили дядя Фёдор, кот Матроскин и пёс Шарик.</a:t>
            </a:r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6FAA317-C0C6-4F5A-A1E6-5815A2E45AF2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В деревне Простоквашино жили дядя Фёдор, кот Матроскин и пёс Шарик.</a:t>
            </a:r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6FAA317-C0C6-4F5A-A1E6-5815A2E45AF2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83E28BA-6890-46C7-B0DE-912F75AABAD5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19AA3-B6B7-46BB-8AF5-BFCF8459962B}" type="datetimeFigureOut">
              <a:rPr lang="ru-RU"/>
              <a:pPr>
                <a:defRPr/>
              </a:pPr>
              <a:t>14.11.2013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3C779-56BF-42C4-83E5-E2D93FA4E8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82A05-3D5F-412C-84AC-95FF41F5EAF8}" type="datetimeFigureOut">
              <a:rPr lang="ru-RU"/>
              <a:pPr>
                <a:defRPr/>
              </a:pPr>
              <a:t>14.11.2013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122DE-DB4A-410D-813F-C9E4641701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DAEFF-8794-43C0-94E4-68C5A176D7FE}" type="datetimeFigureOut">
              <a:rPr lang="ru-RU"/>
              <a:pPr>
                <a:defRPr/>
              </a:pPr>
              <a:t>14.11.2013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05EE7-6440-4F9D-910B-196C3EB778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6C530-E56C-4238-80BA-AC95A687CCA0}" type="datetimeFigureOut">
              <a:rPr lang="ru-RU"/>
              <a:pPr>
                <a:defRPr/>
              </a:pPr>
              <a:t>14.11.2013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F2FA8-4BFC-4049-8597-5FE098C7E0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99000-F1D7-4FD0-8B7D-14413CFE27E2}" type="datetimeFigureOut">
              <a:rPr lang="ru-RU"/>
              <a:pPr>
                <a:defRPr/>
              </a:pPr>
              <a:t>14.11.2013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B7A5F-6997-470E-9755-0BF0AF1AFE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B362B-8AF9-47BE-AD8F-6D0CF9AD10C9}" type="datetimeFigureOut">
              <a:rPr lang="ru-RU"/>
              <a:pPr>
                <a:defRPr/>
              </a:pPr>
              <a:t>14.11.2013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34CB7-5C9A-4EF5-B204-0BCB0960D5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1BE64-DE3E-4F5C-BBB9-ED1BDEE7EAF6}" type="datetimeFigureOut">
              <a:rPr lang="ru-RU"/>
              <a:pPr>
                <a:defRPr/>
              </a:pPr>
              <a:t>14.11.2013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94FA9-86F0-4D0D-84C3-E49BC02844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9D5F3-27FB-4756-928A-7BEEBE52CA73}" type="datetimeFigureOut">
              <a:rPr lang="ru-RU"/>
              <a:pPr>
                <a:defRPr/>
              </a:pPr>
              <a:t>14.11.2013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04C01-D09B-4FC2-8BF8-AFEE30330A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46A23-1201-401F-8763-5143B07FD225}" type="datetimeFigureOut">
              <a:rPr lang="ru-RU"/>
              <a:pPr>
                <a:defRPr/>
              </a:pPr>
              <a:t>14.11.2013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78D10-0DE8-4DAF-88DA-A43972374E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A4727-9948-4EDE-840E-959A1D1136DD}" type="datetimeFigureOut">
              <a:rPr lang="ru-RU"/>
              <a:pPr>
                <a:defRPr/>
              </a:pPr>
              <a:t>14.11.2013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A0EEB-820C-4C70-90BF-8E2B8CC9E9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1E39B6-C796-4CF0-A3F5-D4F6ECD15936}" type="datetimeFigureOut">
              <a:rPr lang="ru-RU"/>
              <a:pPr>
                <a:defRPr/>
              </a:pPr>
              <a:t>14.11.2013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E6601-A38E-4EB0-8A7D-AFD07A2060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E9851D7-7EA8-4197-B846-B7FC84205894}" type="datetimeFigureOut">
              <a:rPr lang="ru-RU"/>
              <a:pPr>
                <a:defRPr/>
              </a:pPr>
              <a:t>14.11.2013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1A24BA4-0607-42E9-AE7B-C3953AF478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20" r:id="rId2"/>
    <p:sldLayoutId id="2147483921" r:id="rId3"/>
    <p:sldLayoutId id="2147483922" r:id="rId4"/>
    <p:sldLayoutId id="2147483923" r:id="rId5"/>
    <p:sldLayoutId id="2147483924" r:id="rId6"/>
    <p:sldLayoutId id="2147483925" r:id="rId7"/>
    <p:sldLayoutId id="2147483926" r:id="rId8"/>
    <p:sldLayoutId id="2147483927" r:id="rId9"/>
    <p:sldLayoutId id="2147483928" r:id="rId10"/>
    <p:sldLayoutId id="2147483929" r:id="rId11"/>
  </p:sldLayoutIdLst>
  <p:transition>
    <p:wipe dir="d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gif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gif"/><Relationship Id="rId4" Type="http://schemas.openxmlformats.org/officeDocument/2006/relationships/image" Target="../media/image1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463550" y="173038"/>
            <a:ext cx="82169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Calibri" pitchFamily="34" charset="0"/>
              </a:rPr>
              <a:t>МБОУ «Затонская средняя общеобразовательная школа»</a:t>
            </a:r>
          </a:p>
          <a:p>
            <a:pPr algn="ctr"/>
            <a:r>
              <a:rPr lang="ru-RU" sz="2000">
                <a:latin typeface="Calibri" pitchFamily="34" charset="0"/>
              </a:rPr>
              <a:t>Камско-Устьинского муниципального района РТ</a:t>
            </a:r>
          </a:p>
        </p:txBody>
      </p:sp>
      <p:sp>
        <p:nvSpPr>
          <p:cNvPr id="2051" name="TextBox 5"/>
          <p:cNvSpPr txBox="1">
            <a:spLocks noChangeArrowheads="1"/>
          </p:cNvSpPr>
          <p:nvPr/>
        </p:nvSpPr>
        <p:spPr bwMode="auto">
          <a:xfrm>
            <a:off x="1820863" y="5102225"/>
            <a:ext cx="6002337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Calibri" pitchFamily="34" charset="0"/>
              </a:rPr>
              <a:t>Урок русского языка УМК «Школа России»</a:t>
            </a:r>
            <a:endParaRPr lang="ru-RU" sz="2000" b="1">
              <a:latin typeface="Calibri" pitchFamily="34" charset="0"/>
            </a:endParaRPr>
          </a:p>
          <a:p>
            <a:pPr algn="ctr"/>
            <a:r>
              <a:rPr lang="ru-RU" sz="2000">
                <a:latin typeface="Calibri" pitchFamily="34" charset="0"/>
              </a:rPr>
              <a:t>2 класс</a:t>
            </a:r>
          </a:p>
          <a:p>
            <a:pPr algn="ctr"/>
            <a:r>
              <a:rPr lang="ru-RU" sz="2000" b="1" i="1">
                <a:latin typeface="Calibri" pitchFamily="34" charset="0"/>
              </a:rPr>
              <a:t>Учитель: </a:t>
            </a:r>
            <a:r>
              <a:rPr lang="ru-RU" sz="2000">
                <a:latin typeface="Calibri" pitchFamily="34" charset="0"/>
              </a:rPr>
              <a:t>Галиуллина Мая Наильевна</a:t>
            </a:r>
          </a:p>
        </p:txBody>
      </p:sp>
      <p:sp>
        <p:nvSpPr>
          <p:cNvPr id="2052" name="TextBox 6"/>
          <p:cNvSpPr txBox="1">
            <a:spLocks noChangeArrowheads="1"/>
          </p:cNvSpPr>
          <p:nvPr/>
        </p:nvSpPr>
        <p:spPr bwMode="auto">
          <a:xfrm>
            <a:off x="3535363" y="6316663"/>
            <a:ext cx="24304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25.10.2013 год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7188" y="1285875"/>
            <a:ext cx="8572500" cy="2862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Заглавная буква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в именах собственных</a:t>
            </a:r>
          </a:p>
        </p:txBody>
      </p:sp>
      <p:pic>
        <p:nvPicPr>
          <p:cNvPr id="2054" name="Рисунок 7" descr="346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75" y="1857375"/>
            <a:ext cx="1284288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Рисунок 8" descr="322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3" y="1857375"/>
            <a:ext cx="1785937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pictu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1113"/>
            <a:ext cx="9144000" cy="6880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571500" y="142875"/>
            <a:ext cx="8286750" cy="64611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Собери предложение: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14750" y="2000250"/>
            <a:ext cx="1928813" cy="64611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+mn-lt"/>
              </a:rPr>
              <a:t>жили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072313" y="5715000"/>
            <a:ext cx="1928812" cy="64611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+mn-lt"/>
              </a:rPr>
              <a:t>деревне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8625" y="4214813"/>
            <a:ext cx="1143000" cy="6461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+mn-lt"/>
              </a:rPr>
              <a:t>в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29063" y="5857875"/>
            <a:ext cx="1928812" cy="64611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+mn-lt"/>
              </a:rPr>
              <a:t>Шарик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72188" y="3857625"/>
            <a:ext cx="2747962" cy="64611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err="1">
                <a:latin typeface="+mn-lt"/>
              </a:rPr>
              <a:t>Матроскин</a:t>
            </a:r>
            <a:endParaRPr lang="ru-RU" sz="3600" b="1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625" y="3000375"/>
            <a:ext cx="1143000" cy="64611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+mn-lt"/>
              </a:rPr>
              <a:t>и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5750" y="5786438"/>
            <a:ext cx="1928813" cy="6461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+mn-lt"/>
              </a:rPr>
              <a:t>Фёдор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643688" y="1000125"/>
            <a:ext cx="1928812" cy="64611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+mn-lt"/>
              </a:rPr>
              <a:t>дядя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7188" y="1214438"/>
            <a:ext cx="4062412" cy="6461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err="1">
                <a:latin typeface="+mn-lt"/>
              </a:rPr>
              <a:t>Простоквашино</a:t>
            </a:r>
            <a:endParaRPr lang="ru-RU" sz="3600" b="1" dirty="0"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14438" y="2143125"/>
            <a:ext cx="1143000" cy="64611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+mn-lt"/>
              </a:rPr>
              <a:t>кот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500938" y="2214563"/>
            <a:ext cx="1214437" cy="6461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+mn-lt"/>
              </a:rPr>
              <a:t>пёс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8"/>
          <p:cNvGrpSpPr>
            <a:grpSpLocks/>
          </p:cNvGrpSpPr>
          <p:nvPr/>
        </p:nvGrpSpPr>
        <p:grpSpPr bwMode="auto">
          <a:xfrm>
            <a:off x="1979613" y="2636838"/>
            <a:ext cx="5472112" cy="2089150"/>
            <a:chOff x="1020" y="845"/>
            <a:chExt cx="3447" cy="1316"/>
          </a:xfrm>
        </p:grpSpPr>
        <p:sp>
          <p:nvSpPr>
            <p:cNvPr id="8223" name="Rectangle 4"/>
            <p:cNvSpPr>
              <a:spLocks noChangeArrowheads="1"/>
            </p:cNvSpPr>
            <p:nvPr/>
          </p:nvSpPr>
          <p:spPr bwMode="auto">
            <a:xfrm>
              <a:off x="1020" y="845"/>
              <a:ext cx="3447" cy="1316"/>
            </a:xfrm>
            <a:prstGeom prst="rect">
              <a:avLst/>
            </a:prstGeom>
            <a:solidFill>
              <a:srgbClr val="333333">
                <a:alpha val="70979"/>
              </a:srgbClr>
            </a:solidFill>
            <a:ln w="76200">
              <a:solidFill>
                <a:srgbClr val="8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24" name="AutoShape 5"/>
            <p:cNvSpPr>
              <a:spLocks noChangeArrowheads="1"/>
            </p:cNvSpPr>
            <p:nvPr/>
          </p:nvSpPr>
          <p:spPr bwMode="auto">
            <a:xfrm>
              <a:off x="2018" y="1934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25" name="AutoShape 6"/>
            <p:cNvSpPr>
              <a:spLocks noChangeArrowheads="1"/>
            </p:cNvSpPr>
            <p:nvPr/>
          </p:nvSpPr>
          <p:spPr bwMode="auto">
            <a:xfrm>
              <a:off x="2018" y="890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26" name="AutoShape 7"/>
            <p:cNvSpPr>
              <a:spLocks noChangeArrowheads="1"/>
            </p:cNvSpPr>
            <p:nvPr/>
          </p:nvSpPr>
          <p:spPr bwMode="auto">
            <a:xfrm rot="-5400000">
              <a:off x="2289" y="1163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27" name="AutoShape 8"/>
            <p:cNvSpPr>
              <a:spLocks noChangeArrowheads="1"/>
            </p:cNvSpPr>
            <p:nvPr/>
          </p:nvSpPr>
          <p:spPr bwMode="auto">
            <a:xfrm rot="-5400000">
              <a:off x="1745" y="1163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28" name="AutoShape 9"/>
            <p:cNvSpPr>
              <a:spLocks noChangeArrowheads="1"/>
            </p:cNvSpPr>
            <p:nvPr/>
          </p:nvSpPr>
          <p:spPr bwMode="auto">
            <a:xfrm rot="-5400000">
              <a:off x="2289" y="1662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29" name="AutoShape 10"/>
            <p:cNvSpPr>
              <a:spLocks noChangeArrowheads="1"/>
            </p:cNvSpPr>
            <p:nvPr/>
          </p:nvSpPr>
          <p:spPr bwMode="auto">
            <a:xfrm rot="-5400000">
              <a:off x="1745" y="1662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30" name="AutoShape 11"/>
            <p:cNvSpPr>
              <a:spLocks noChangeArrowheads="1"/>
            </p:cNvSpPr>
            <p:nvPr/>
          </p:nvSpPr>
          <p:spPr bwMode="auto">
            <a:xfrm>
              <a:off x="2018" y="1435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31" name="AutoShape 12"/>
            <p:cNvSpPr>
              <a:spLocks noChangeArrowheads="1"/>
            </p:cNvSpPr>
            <p:nvPr/>
          </p:nvSpPr>
          <p:spPr bwMode="auto">
            <a:xfrm>
              <a:off x="1247" y="1934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32" name="AutoShape 13"/>
            <p:cNvSpPr>
              <a:spLocks noChangeArrowheads="1"/>
            </p:cNvSpPr>
            <p:nvPr/>
          </p:nvSpPr>
          <p:spPr bwMode="auto">
            <a:xfrm>
              <a:off x="1247" y="890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33" name="AutoShape 14"/>
            <p:cNvSpPr>
              <a:spLocks noChangeArrowheads="1"/>
            </p:cNvSpPr>
            <p:nvPr/>
          </p:nvSpPr>
          <p:spPr bwMode="auto">
            <a:xfrm rot="-5400000">
              <a:off x="1518" y="1163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34" name="AutoShape 15"/>
            <p:cNvSpPr>
              <a:spLocks noChangeArrowheads="1"/>
            </p:cNvSpPr>
            <p:nvPr/>
          </p:nvSpPr>
          <p:spPr bwMode="auto">
            <a:xfrm rot="-5400000">
              <a:off x="907" y="1140"/>
              <a:ext cx="544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35" name="AutoShape 16"/>
            <p:cNvSpPr>
              <a:spLocks noChangeArrowheads="1"/>
            </p:cNvSpPr>
            <p:nvPr/>
          </p:nvSpPr>
          <p:spPr bwMode="auto">
            <a:xfrm rot="-5400000">
              <a:off x="1518" y="1662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36" name="AutoShape 17"/>
            <p:cNvSpPr>
              <a:spLocks noChangeArrowheads="1"/>
            </p:cNvSpPr>
            <p:nvPr/>
          </p:nvSpPr>
          <p:spPr bwMode="auto">
            <a:xfrm rot="-5400000">
              <a:off x="907" y="1684"/>
              <a:ext cx="544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37" name="AutoShape 18"/>
            <p:cNvSpPr>
              <a:spLocks noChangeArrowheads="1"/>
            </p:cNvSpPr>
            <p:nvPr/>
          </p:nvSpPr>
          <p:spPr bwMode="auto">
            <a:xfrm>
              <a:off x="1247" y="1435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38" name="AutoShape 19"/>
            <p:cNvSpPr>
              <a:spLocks noChangeArrowheads="1"/>
            </p:cNvSpPr>
            <p:nvPr/>
          </p:nvSpPr>
          <p:spPr bwMode="auto">
            <a:xfrm>
              <a:off x="2971" y="1934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39" name="AutoShape 20"/>
            <p:cNvSpPr>
              <a:spLocks noChangeArrowheads="1"/>
            </p:cNvSpPr>
            <p:nvPr/>
          </p:nvSpPr>
          <p:spPr bwMode="auto">
            <a:xfrm>
              <a:off x="2971" y="890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40" name="AutoShape 21"/>
            <p:cNvSpPr>
              <a:spLocks noChangeArrowheads="1"/>
            </p:cNvSpPr>
            <p:nvPr/>
          </p:nvSpPr>
          <p:spPr bwMode="auto">
            <a:xfrm rot="-5400000">
              <a:off x="3242" y="1163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41" name="AutoShape 22"/>
            <p:cNvSpPr>
              <a:spLocks noChangeArrowheads="1"/>
            </p:cNvSpPr>
            <p:nvPr/>
          </p:nvSpPr>
          <p:spPr bwMode="auto">
            <a:xfrm rot="-5400000">
              <a:off x="2698" y="1163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42" name="AutoShape 23"/>
            <p:cNvSpPr>
              <a:spLocks noChangeArrowheads="1"/>
            </p:cNvSpPr>
            <p:nvPr/>
          </p:nvSpPr>
          <p:spPr bwMode="auto">
            <a:xfrm rot="-5400000">
              <a:off x="3242" y="1662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43" name="AutoShape 24"/>
            <p:cNvSpPr>
              <a:spLocks noChangeArrowheads="1"/>
            </p:cNvSpPr>
            <p:nvPr/>
          </p:nvSpPr>
          <p:spPr bwMode="auto">
            <a:xfrm rot="-5400000">
              <a:off x="2698" y="1662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44" name="AutoShape 25"/>
            <p:cNvSpPr>
              <a:spLocks noChangeArrowheads="1"/>
            </p:cNvSpPr>
            <p:nvPr/>
          </p:nvSpPr>
          <p:spPr bwMode="auto">
            <a:xfrm>
              <a:off x="2971" y="1435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45" name="AutoShape 26"/>
            <p:cNvSpPr>
              <a:spLocks noChangeArrowheads="1"/>
            </p:cNvSpPr>
            <p:nvPr/>
          </p:nvSpPr>
          <p:spPr bwMode="auto">
            <a:xfrm>
              <a:off x="3742" y="1934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46" name="AutoShape 27"/>
            <p:cNvSpPr>
              <a:spLocks noChangeArrowheads="1"/>
            </p:cNvSpPr>
            <p:nvPr/>
          </p:nvSpPr>
          <p:spPr bwMode="auto">
            <a:xfrm>
              <a:off x="3742" y="890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47" name="AutoShape 28"/>
            <p:cNvSpPr>
              <a:spLocks noChangeArrowheads="1"/>
            </p:cNvSpPr>
            <p:nvPr/>
          </p:nvSpPr>
          <p:spPr bwMode="auto">
            <a:xfrm rot="-5400000">
              <a:off x="4013" y="1163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48" name="AutoShape 29"/>
            <p:cNvSpPr>
              <a:spLocks noChangeArrowheads="1"/>
            </p:cNvSpPr>
            <p:nvPr/>
          </p:nvSpPr>
          <p:spPr bwMode="auto">
            <a:xfrm rot="-5400000">
              <a:off x="3469" y="1163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49" name="AutoShape 30"/>
            <p:cNvSpPr>
              <a:spLocks noChangeArrowheads="1"/>
            </p:cNvSpPr>
            <p:nvPr/>
          </p:nvSpPr>
          <p:spPr bwMode="auto">
            <a:xfrm rot="-5400000">
              <a:off x="4013" y="1662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50" name="AutoShape 31"/>
            <p:cNvSpPr>
              <a:spLocks noChangeArrowheads="1"/>
            </p:cNvSpPr>
            <p:nvPr/>
          </p:nvSpPr>
          <p:spPr bwMode="auto">
            <a:xfrm rot="-5400000">
              <a:off x="3469" y="1662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51" name="AutoShape 32"/>
            <p:cNvSpPr>
              <a:spLocks noChangeArrowheads="1"/>
            </p:cNvSpPr>
            <p:nvPr/>
          </p:nvSpPr>
          <p:spPr bwMode="auto">
            <a:xfrm>
              <a:off x="3742" y="1435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8195" name="AutoShape 33"/>
          <p:cNvSpPr>
            <a:spLocks noChangeArrowheads="1"/>
          </p:cNvSpPr>
          <p:nvPr/>
        </p:nvSpPr>
        <p:spPr bwMode="auto">
          <a:xfrm rot="-5400000">
            <a:off x="2736850" y="3103563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82" name="AutoShape 34"/>
          <p:cNvSpPr>
            <a:spLocks noChangeArrowheads="1"/>
          </p:cNvSpPr>
          <p:nvPr/>
        </p:nvSpPr>
        <p:spPr bwMode="auto">
          <a:xfrm rot="-5400000">
            <a:off x="6696075" y="3103563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7" name="AutoShape 35"/>
          <p:cNvSpPr>
            <a:spLocks noChangeArrowheads="1"/>
          </p:cNvSpPr>
          <p:nvPr/>
        </p:nvSpPr>
        <p:spPr bwMode="auto">
          <a:xfrm rot="-5400000">
            <a:off x="2736850" y="3968750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8" name="AutoShape 36"/>
          <p:cNvSpPr>
            <a:spLocks noChangeArrowheads="1"/>
          </p:cNvSpPr>
          <p:nvPr/>
        </p:nvSpPr>
        <p:spPr bwMode="auto">
          <a:xfrm rot="-5400000">
            <a:off x="3960019" y="3104357"/>
            <a:ext cx="865187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85" name="AutoShape 37"/>
          <p:cNvSpPr>
            <a:spLocks noChangeArrowheads="1"/>
          </p:cNvSpPr>
          <p:nvPr/>
        </p:nvSpPr>
        <p:spPr bwMode="auto">
          <a:xfrm rot="-5400000">
            <a:off x="5832475" y="3103563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86" name="AutoShape 38"/>
          <p:cNvSpPr>
            <a:spLocks noChangeArrowheads="1"/>
          </p:cNvSpPr>
          <p:nvPr/>
        </p:nvSpPr>
        <p:spPr bwMode="auto">
          <a:xfrm rot="-5400000">
            <a:off x="3095625" y="3968750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87" name="AutoShape 39"/>
          <p:cNvSpPr>
            <a:spLocks noChangeArrowheads="1"/>
          </p:cNvSpPr>
          <p:nvPr/>
        </p:nvSpPr>
        <p:spPr bwMode="auto">
          <a:xfrm>
            <a:off x="3563938" y="2708275"/>
            <a:ext cx="792162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88" name="AutoShape 40"/>
          <p:cNvSpPr>
            <a:spLocks noChangeArrowheads="1"/>
          </p:cNvSpPr>
          <p:nvPr/>
        </p:nvSpPr>
        <p:spPr bwMode="auto">
          <a:xfrm>
            <a:off x="6300788" y="2708275"/>
            <a:ext cx="792162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89" name="AutoShape 41"/>
          <p:cNvSpPr>
            <a:spLocks noChangeArrowheads="1"/>
          </p:cNvSpPr>
          <p:nvPr/>
        </p:nvSpPr>
        <p:spPr bwMode="auto">
          <a:xfrm>
            <a:off x="6300788" y="4364038"/>
            <a:ext cx="792162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90" name="AutoShape 42"/>
          <p:cNvSpPr>
            <a:spLocks noChangeArrowheads="1"/>
          </p:cNvSpPr>
          <p:nvPr/>
        </p:nvSpPr>
        <p:spPr bwMode="auto">
          <a:xfrm>
            <a:off x="5076825" y="4364038"/>
            <a:ext cx="792163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91" name="AutoShape 43"/>
          <p:cNvSpPr>
            <a:spLocks noChangeArrowheads="1"/>
          </p:cNvSpPr>
          <p:nvPr/>
        </p:nvSpPr>
        <p:spPr bwMode="auto">
          <a:xfrm>
            <a:off x="5076825" y="2708275"/>
            <a:ext cx="792163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92" name="AutoShape 44"/>
          <p:cNvSpPr>
            <a:spLocks noChangeArrowheads="1"/>
          </p:cNvSpPr>
          <p:nvPr/>
        </p:nvSpPr>
        <p:spPr bwMode="auto">
          <a:xfrm>
            <a:off x="3563938" y="4364038"/>
            <a:ext cx="792162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7" name="AutoShape 45"/>
          <p:cNvSpPr>
            <a:spLocks noChangeArrowheads="1"/>
          </p:cNvSpPr>
          <p:nvPr/>
        </p:nvSpPr>
        <p:spPr bwMode="auto">
          <a:xfrm>
            <a:off x="2268538" y="2708275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94" name="AutoShape 46"/>
          <p:cNvSpPr>
            <a:spLocks noChangeArrowheads="1"/>
          </p:cNvSpPr>
          <p:nvPr/>
        </p:nvSpPr>
        <p:spPr bwMode="auto">
          <a:xfrm>
            <a:off x="6300788" y="3571875"/>
            <a:ext cx="792162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95" name="AutoShape 47"/>
          <p:cNvSpPr>
            <a:spLocks noChangeArrowheads="1"/>
          </p:cNvSpPr>
          <p:nvPr/>
        </p:nvSpPr>
        <p:spPr bwMode="auto">
          <a:xfrm rot="-5400000">
            <a:off x="5472113" y="3968750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96" name="AutoShape 48"/>
          <p:cNvSpPr>
            <a:spLocks noChangeArrowheads="1"/>
          </p:cNvSpPr>
          <p:nvPr/>
        </p:nvSpPr>
        <p:spPr bwMode="auto">
          <a:xfrm rot="-5400000">
            <a:off x="5472113" y="3103563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97" name="AutoShape 49"/>
          <p:cNvSpPr>
            <a:spLocks noChangeArrowheads="1"/>
          </p:cNvSpPr>
          <p:nvPr/>
        </p:nvSpPr>
        <p:spPr bwMode="auto">
          <a:xfrm rot="-5400000">
            <a:off x="4608513" y="3968750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98" name="AutoShape 50"/>
          <p:cNvSpPr>
            <a:spLocks noChangeArrowheads="1"/>
          </p:cNvSpPr>
          <p:nvPr/>
        </p:nvSpPr>
        <p:spPr bwMode="auto">
          <a:xfrm rot="-5400000">
            <a:off x="4608513" y="3103563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99" name="AutoShape 51"/>
          <p:cNvSpPr>
            <a:spLocks noChangeArrowheads="1"/>
          </p:cNvSpPr>
          <p:nvPr/>
        </p:nvSpPr>
        <p:spPr bwMode="auto">
          <a:xfrm rot="-5400000">
            <a:off x="4572000" y="4364038"/>
            <a:ext cx="2159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00" name="AutoShape 52"/>
          <p:cNvSpPr>
            <a:spLocks noChangeArrowheads="1"/>
          </p:cNvSpPr>
          <p:nvPr/>
        </p:nvSpPr>
        <p:spPr bwMode="auto">
          <a:xfrm rot="-5400000">
            <a:off x="6696075" y="3968750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01" name="AutoShape 53"/>
          <p:cNvSpPr>
            <a:spLocks noChangeArrowheads="1"/>
          </p:cNvSpPr>
          <p:nvPr/>
        </p:nvSpPr>
        <p:spPr bwMode="auto">
          <a:xfrm rot="-5400000">
            <a:off x="5832475" y="3968750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24" name="AutoShape 76"/>
          <p:cNvSpPr>
            <a:spLocks noChangeArrowheads="1"/>
          </p:cNvSpPr>
          <p:nvPr/>
        </p:nvSpPr>
        <p:spPr bwMode="auto">
          <a:xfrm>
            <a:off x="5076825" y="3571875"/>
            <a:ext cx="792163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17" name="AutoShape 77"/>
          <p:cNvSpPr>
            <a:spLocks noChangeArrowheads="1"/>
          </p:cNvSpPr>
          <p:nvPr/>
        </p:nvSpPr>
        <p:spPr bwMode="auto">
          <a:xfrm rot="-5400000">
            <a:off x="1800225" y="3968750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18" name="AutoShape 78"/>
          <p:cNvSpPr>
            <a:spLocks noChangeArrowheads="1"/>
          </p:cNvSpPr>
          <p:nvPr/>
        </p:nvSpPr>
        <p:spPr bwMode="auto">
          <a:xfrm rot="-5400000">
            <a:off x="1800225" y="3103563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27" name="AutoShape 79"/>
          <p:cNvSpPr>
            <a:spLocks noChangeArrowheads="1"/>
          </p:cNvSpPr>
          <p:nvPr/>
        </p:nvSpPr>
        <p:spPr bwMode="auto">
          <a:xfrm rot="-5400000">
            <a:off x="3095625" y="3103563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20" name="AutoShape 80"/>
          <p:cNvSpPr>
            <a:spLocks noChangeArrowheads="1"/>
          </p:cNvSpPr>
          <p:nvPr/>
        </p:nvSpPr>
        <p:spPr bwMode="auto">
          <a:xfrm>
            <a:off x="2268538" y="4364038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21" name="AutoShape 83"/>
          <p:cNvSpPr>
            <a:spLocks noChangeArrowheads="1"/>
          </p:cNvSpPr>
          <p:nvPr/>
        </p:nvSpPr>
        <p:spPr bwMode="auto">
          <a:xfrm rot="-5400000">
            <a:off x="3960813" y="3968750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1" name="ELPHRG01.wav">
            <a:hlinkClick r:id="" action="ppaction://media"/>
          </p:cNvPr>
          <p:cNvPicPr>
            <a:picLocks noRot="1" noChangeAspect="1"/>
          </p:cNvPicPr>
          <p:nvPr>
            <a:wavAudioFile r:embed="rId1" name="ELPHRG01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35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5" presetClass="emph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35" presetClass="emph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3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1" presetClass="exit" presetSubtype="0" fill="hold" grpId="6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35" presetClass="emph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4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1" presetClass="entr" presetSubtype="0" fill="hold" grpId="7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35" presetClass="emph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9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1" presetClass="exit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35" presetClass="emph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2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4" presetID="35" presetClass="emph" presetSubtype="0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5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7" presetID="35" presetClass="emph" presetSubtype="0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8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4" presetID="35" presetClass="emph" presetSubtype="0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5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3" presetID="35" presetClass="emph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4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4000"/>
                            </p:stCondLst>
                            <p:childTnLst>
                              <p:par>
                                <p:cTn id="152" presetID="35" presetClass="emph" presetSubtype="0" fill="hold" grpId="1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3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57" presetID="35" presetClass="emph" presetSubtype="0" fill="hold" grpId="1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8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0" presetID="35" presetClass="emph" presetSubtype="0" fill="hold" grpId="1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1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81" presetID="35" presetClass="emph" presetSubtype="0" fill="hold" grpId="1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2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8000"/>
                            </p:stCondLst>
                            <p:childTnLst>
                              <p:par>
                                <p:cTn id="186" presetID="35" presetClass="emph" presetSubtype="0" fill="hold" grpId="1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7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19000"/>
                            </p:stCondLst>
                            <p:childTnLst>
                              <p:par>
                                <p:cTn id="203" presetID="35" presetClass="emph" presetSubtype="0" fill="hold" grpId="1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4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4" presetID="35" presetClass="emph" presetSubtype="0" fill="hold" grpId="2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5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6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21000"/>
                            </p:stCondLst>
                            <p:childTnLst>
                              <p:par>
                                <p:cTn id="227" presetID="35" presetClass="emph" presetSubtype="0" fill="hold" grpId="2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8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22000"/>
                            </p:stCondLst>
                            <p:childTnLst>
                              <p:par>
                                <p:cTn id="234" presetID="35" presetClass="emph" presetSubtype="0" fill="hold" grpId="2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5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23000"/>
                            </p:stCondLst>
                            <p:childTnLst>
                              <p:par>
                                <p:cTn id="243" presetID="35" presetClass="emph" presetSubtype="0" fill="hold" grpId="2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4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24000"/>
                            </p:stCondLst>
                            <p:childTnLst>
                              <p:par>
                                <p:cTn id="252" presetID="35" presetClass="emph" presetSubtype="0" fill="hold" grpId="2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3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4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25000"/>
                            </p:stCondLst>
                            <p:childTnLst>
                              <p:par>
                                <p:cTn id="257" presetID="35" presetClass="emph" presetSubtype="0" fill="hold" grpId="2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8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9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>
                            <p:stCondLst>
                              <p:cond delay="26000"/>
                            </p:stCondLst>
                            <p:childTnLst>
                              <p:par>
                                <p:cTn id="270" presetID="35" presetClass="emph" presetSubtype="0" fill="hold" grpId="2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1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2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27000"/>
                            </p:stCondLst>
                            <p:childTnLst>
                              <p:par>
                                <p:cTn id="281" presetID="35" presetClass="emph" presetSubtype="0" fill="hold" grpId="2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2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3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>
                            <p:stCondLst>
                              <p:cond delay="28000"/>
                            </p:stCondLst>
                            <p:childTnLst>
                              <p:par>
                                <p:cTn id="286" presetID="35" presetClass="emph" presetSubtype="0" fill="hold" grpId="2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7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8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2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4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6" fill="hold">
                            <p:stCondLst>
                              <p:cond delay="29000"/>
                            </p:stCondLst>
                            <p:childTnLst>
                              <p:par>
                                <p:cTn id="297" presetID="35" presetClass="emph" presetSubtype="0" fill="hold" grpId="2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8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9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3" presetID="1" presetClass="exit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presetID="1" presetClass="exit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7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9" fill="hold">
                            <p:stCondLst>
                              <p:cond delay="30000"/>
                            </p:stCondLst>
                            <p:childTnLst>
                              <p:par>
                                <p:cTn id="310" presetID="35" presetClass="emph" presetSubtype="0" fill="hold" grpId="3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1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2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4" presetID="1" presetClass="entr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1" presetClass="entr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2" fill="hold">
                            <p:stCondLst>
                              <p:cond delay="31000"/>
                            </p:stCondLst>
                            <p:childTnLst>
                              <p:par>
                                <p:cTn id="323" presetID="35" presetClass="emph" presetSubtype="0" fill="hold" grpId="3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4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5" presetID="1" presetClass="exit" presetSubtype="0" fill="hold" grpId="2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7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9" fill="hold">
                            <p:stCondLst>
                              <p:cond delay="32000"/>
                            </p:stCondLst>
                            <p:childTnLst>
                              <p:par>
                                <p:cTn id="330" presetID="35" presetClass="emph" presetSubtype="0" fill="hold" grpId="3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1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2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4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6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8" fill="hold">
                            <p:stCondLst>
                              <p:cond delay="33000"/>
                            </p:stCondLst>
                            <p:childTnLst>
                              <p:par>
                                <p:cTn id="339" presetID="35" presetClass="emph" presetSubtype="0" fill="hold" grpId="3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0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1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3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7" fill="hold">
                            <p:stCondLst>
                              <p:cond delay="34000"/>
                            </p:stCondLst>
                            <p:childTnLst>
                              <p:par>
                                <p:cTn id="348" presetID="35" presetClass="emph" presetSubtype="0" fill="hold" grpId="3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9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0" presetID="1" presetClass="entr" presetSubtype="0" fill="hold" grpId="2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35000"/>
                            </p:stCondLst>
                            <p:childTnLst>
                              <p:par>
                                <p:cTn id="353" presetID="35" presetClass="emph" presetSubtype="0" fill="hold" grpId="3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4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5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7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" presetClass="exit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1" presetID="1" presetClass="exit" presetSubtype="0" fill="hold" grpId="2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3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5" fill="hold">
                            <p:stCondLst>
                              <p:cond delay="36000"/>
                            </p:stCondLst>
                            <p:childTnLst>
                              <p:par>
                                <p:cTn id="366" presetID="35" presetClass="emph" presetSubtype="0" fill="hold" grpId="3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7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8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0" presetID="1" presetClass="entr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2" presetID="1" presetClass="entr" presetSubtype="0" fill="hold" grpId="2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4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37000"/>
                            </p:stCondLst>
                            <p:childTnLst>
                              <p:par>
                                <p:cTn id="377" presetID="35" presetClass="emph" presetSubtype="0" fill="hold" grpId="3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8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9" presetID="1" presetClass="exit" presetSubtype="0" fill="hold" grpId="3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1" fill="hold">
                            <p:stCondLst>
                              <p:cond delay="38000"/>
                            </p:stCondLst>
                            <p:childTnLst>
                              <p:par>
                                <p:cTn id="382" presetID="35" presetClass="emph" presetSubtype="0" fill="hold" grpId="3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3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4" presetID="1" presetClass="entr" presetSubtype="0" fill="hold" grpId="3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6" presetID="1" presetClass="exit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8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0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2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4" fill="hold">
                            <p:stCondLst>
                              <p:cond delay="39000"/>
                            </p:stCondLst>
                            <p:childTnLst>
                              <p:par>
                                <p:cTn id="395" presetID="35" presetClass="emph" presetSubtype="0" fill="hold" grpId="3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6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7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9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1" presetID="1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3" presetID="1" presetClass="exit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5" fill="hold">
                            <p:stCondLst>
                              <p:cond delay="40000"/>
                            </p:stCondLst>
                            <p:childTnLst>
                              <p:par>
                                <p:cTn id="406" presetID="35" presetClass="emph" presetSubtype="0" fill="hold" grpId="4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7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8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0" presetID="1" presetClass="entr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2" presetID="1" presetClass="entr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" presetClass="entr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6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8" fill="hold">
                            <p:stCondLst>
                              <p:cond delay="41000"/>
                            </p:stCondLst>
                            <p:childTnLst>
                              <p:par>
                                <p:cTn id="419" presetID="35" presetClass="emph" presetSubtype="0" fill="hold" grpId="4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0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1" presetID="1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3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5" fill="hold">
                            <p:stCondLst>
                              <p:cond delay="42000"/>
                            </p:stCondLst>
                            <p:childTnLst>
                              <p:par>
                                <p:cTn id="426" presetID="35" presetClass="emph" presetSubtype="0" fill="hold" grpId="4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7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8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0" presetID="1" presetClass="exit" presetSubtype="0" fill="hold" grpId="2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2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4" fill="hold">
                            <p:stCondLst>
                              <p:cond delay="43000"/>
                            </p:stCondLst>
                            <p:childTnLst>
                              <p:par>
                                <p:cTn id="435" presetID="35" presetClass="emph" presetSubtype="0" fill="hold" grpId="4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6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7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9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1" presetID="1" presetClass="entr" presetSubtype="0" fill="hold" grpId="2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3" fill="hold">
                            <p:stCondLst>
                              <p:cond delay="44000"/>
                            </p:stCondLst>
                            <p:childTnLst>
                              <p:par>
                                <p:cTn id="444" presetID="35" presetClass="emph" presetSubtype="0" fill="hold" grpId="4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5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6" presetID="1" presetClass="entr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8" fill="hold">
                            <p:stCondLst>
                              <p:cond delay="45000"/>
                            </p:stCondLst>
                            <p:childTnLst>
                              <p:par>
                                <p:cTn id="449" presetID="35" presetClass="emph" presetSubtype="0" fill="hold" grpId="4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0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1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3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5" presetID="1" presetClass="exit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7" presetID="1" presetClass="exit" presetSubtype="0" fill="hold" grpId="3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9" presetID="1" presetClass="exit" presetSubtype="0" fill="hold" grpId="2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1" fill="hold">
                            <p:stCondLst>
                              <p:cond delay="46000"/>
                            </p:stCondLst>
                            <p:childTnLst>
                              <p:par>
                                <p:cTn id="462" presetID="35" presetClass="emph" presetSubtype="0" fill="hold" grpId="4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3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4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6" presetID="1" presetClass="entr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8" presetID="1" presetClass="entr" presetSubtype="0" fill="hold" grpId="3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" presetClass="entr" presetSubtype="0" fill="hold" grpId="2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2" fill="hold">
                            <p:stCondLst>
                              <p:cond delay="47000"/>
                            </p:stCondLst>
                            <p:childTnLst>
                              <p:par>
                                <p:cTn id="473" presetID="35" presetClass="emph" presetSubtype="0" fill="hold" grpId="4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4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5" presetID="1" presetClass="exit" presetSubtype="0" fill="hold" grpId="3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7" fill="hold">
                            <p:stCondLst>
                              <p:cond delay="48000"/>
                            </p:stCondLst>
                            <p:childTnLst>
                              <p:par>
                                <p:cTn id="478" presetID="35" presetClass="emph" presetSubtype="0" fill="hold" grpId="4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9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0" presetID="1" presetClass="entr" presetSubtype="0" fill="hold" grpId="3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2" presetID="1" presetClass="exit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4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6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8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0" fill="hold">
                            <p:stCondLst>
                              <p:cond delay="49000"/>
                            </p:stCondLst>
                            <p:childTnLst>
                              <p:par>
                                <p:cTn id="491" presetID="35" presetClass="emph" presetSubtype="0" fill="hold" grpId="4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2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3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5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7" presetID="1" presetClass="exit" presetSubtype="0" fill="hold" grpId="4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9" presetID="1" presetClass="exit" presetSubtype="0" fill="hold" grpId="3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1" fill="hold">
                            <p:stCondLst>
                              <p:cond delay="50000"/>
                            </p:stCondLst>
                            <p:childTnLst>
                              <p:par>
                                <p:cTn id="502" presetID="35" presetClass="emph" presetSubtype="0" fill="hold" grpId="5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3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4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6" presetID="1" presetClass="entr" presetSubtype="0" fill="hold" grpId="4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8" presetID="1" presetClass="entr" presetSubtype="0" fill="hold" grpId="3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" presetClass="entr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2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4" fill="hold">
                            <p:stCondLst>
                              <p:cond delay="51000"/>
                            </p:stCondLst>
                            <p:childTnLst>
                              <p:par>
                                <p:cTn id="515" presetID="35" presetClass="emph" presetSubtype="0" fill="hold" grpId="5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6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7" presetID="1" presetClass="exit" presetSubtype="0" fill="hold" grpId="4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1" fill="hold">
                            <p:stCondLst>
                              <p:cond delay="52000"/>
                            </p:stCondLst>
                            <p:childTnLst>
                              <p:par>
                                <p:cTn id="522" presetID="35" presetClass="emph" presetSubtype="0" fill="hold" grpId="5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3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4" presetID="1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6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8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0" fill="hold">
                            <p:stCondLst>
                              <p:cond delay="53000"/>
                            </p:stCondLst>
                            <p:childTnLst>
                              <p:par>
                                <p:cTn id="531" presetID="35" presetClass="emph" presetSubtype="0" fill="hold" grpId="5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2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3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5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7" presetID="1" presetClass="entr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9" fill="hold">
                            <p:stCondLst>
                              <p:cond delay="54000"/>
                            </p:stCondLst>
                            <p:childTnLst>
                              <p:par>
                                <p:cTn id="540" presetID="35" presetClass="emph" presetSubtype="0" fill="hold" grpId="5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1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2" presetID="1" presetClass="entr" presetSubtype="0" fill="hold" grpId="4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4" fill="hold">
                            <p:stCondLst>
                              <p:cond delay="55000"/>
                            </p:stCondLst>
                            <p:childTnLst>
                              <p:par>
                                <p:cTn id="545" presetID="35" presetClass="emph" presetSubtype="0" fill="hold" grpId="5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6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7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9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1" presetID="1" presetClass="exit" presetSubtype="0" fill="hold" grpId="4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3" presetID="1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" presetClass="exit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7" fill="hold">
                            <p:stCondLst>
                              <p:cond delay="56000"/>
                            </p:stCondLst>
                            <p:childTnLst>
                              <p:par>
                                <p:cTn id="558" presetID="35" presetClass="emph" presetSubtype="0" fill="hold" grpId="5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9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0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2" presetID="1" presetClass="entr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4" presetID="1" presetClass="entr" presetSubtype="0" fill="hold" grpId="4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6" presetID="1" presetClass="entr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57000"/>
                            </p:stCondLst>
                            <p:childTnLst>
                              <p:par>
                                <p:cTn id="569" presetID="35" presetClass="emph" presetSubtype="0" fill="hold" grpId="5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0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1" presetID="1" presetClass="exit" presetSubtype="0" fill="hold" grpId="4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3" fill="hold">
                            <p:stCondLst>
                              <p:cond delay="58000"/>
                            </p:stCondLst>
                            <p:childTnLst>
                              <p:par>
                                <p:cTn id="574" presetID="35" presetClass="emph" presetSubtype="0" fill="hold" grpId="5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5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6" presetID="1" presetClass="entr" presetSubtype="0" fill="hold" grpId="4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8" presetID="1" presetClass="exit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0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2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4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8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0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2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4" fill="hold">
                            <p:stCondLst>
                              <p:cond delay="59000"/>
                            </p:stCondLst>
                            <p:childTnLst>
                              <p:par>
                                <p:cTn id="595" presetID="35" presetClass="emph" presetSubtype="0" fill="hold" grpId="5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96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7" fill="hold">
                            <p:stCondLst>
                              <p:cond delay="60000"/>
                            </p:stCondLst>
                            <p:childTnLst>
                              <p:par>
                                <p:cTn id="59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99" dur="3992" fill="hold"/>
                                        <p:tgtEl>
                                          <p:spTgt spid="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60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"/>
                </p:tgtEl>
              </p:cMediaNode>
            </p:audio>
          </p:childTnLst>
        </p:cTn>
      </p:par>
    </p:tnLst>
    <p:bldLst>
      <p:bldP spid="2082" grpId="0" animBg="1"/>
      <p:bldP spid="2082" grpId="1" animBg="1"/>
      <p:bldP spid="2082" grpId="2" animBg="1"/>
      <p:bldP spid="2082" grpId="3" animBg="1"/>
      <p:bldP spid="2082" grpId="4" animBg="1"/>
      <p:bldP spid="2082" grpId="5" animBg="1"/>
      <p:bldP spid="2082" grpId="6" animBg="1"/>
      <p:bldP spid="2082" grpId="7" animBg="1"/>
      <p:bldP spid="2082" grpId="8" animBg="1"/>
      <p:bldP spid="2082" grpId="9" animBg="1"/>
      <p:bldP spid="2082" grpId="10" animBg="1"/>
      <p:bldP spid="2082" grpId="11" animBg="1"/>
      <p:bldP spid="2085" grpId="0" animBg="1"/>
      <p:bldP spid="2085" grpId="1" animBg="1"/>
      <p:bldP spid="2085" grpId="2" animBg="1"/>
      <p:bldP spid="2085" grpId="3" animBg="1"/>
      <p:bldP spid="2085" grpId="4" animBg="1"/>
      <p:bldP spid="2085" grpId="5" animBg="1"/>
      <p:bldP spid="2085" grpId="6" animBg="1"/>
      <p:bldP spid="2085" grpId="7" animBg="1"/>
      <p:bldP spid="2085" grpId="8" animBg="1"/>
      <p:bldP spid="2085" grpId="9" animBg="1"/>
      <p:bldP spid="2085" grpId="10" animBg="1"/>
      <p:bldP spid="2085" grpId="11" animBg="1"/>
      <p:bldP spid="2085" grpId="12" animBg="1"/>
      <p:bldP spid="2085" grpId="13" animBg="1"/>
      <p:bldP spid="2085" grpId="14" animBg="1"/>
      <p:bldP spid="2085" grpId="15" animBg="1"/>
      <p:bldP spid="2085" grpId="16" animBg="1"/>
      <p:bldP spid="2085" grpId="17" animBg="1"/>
      <p:bldP spid="2085" grpId="18" animBg="1"/>
      <p:bldP spid="2085" grpId="19" animBg="1"/>
      <p:bldP spid="2085" grpId="20" animBg="1"/>
      <p:bldP spid="2085" grpId="21" animBg="1"/>
      <p:bldP spid="2085" grpId="22" animBg="1"/>
      <p:bldP spid="2085" grpId="23" animBg="1"/>
      <p:bldP spid="2086" grpId="0" animBg="1"/>
      <p:bldP spid="2087" grpId="0" animBg="1"/>
      <p:bldP spid="2088" grpId="0" animBg="1"/>
      <p:bldP spid="2088" grpId="1" animBg="1"/>
      <p:bldP spid="2088" grpId="2" animBg="1"/>
      <p:bldP spid="2088" grpId="3" animBg="1"/>
      <p:bldP spid="2088" grpId="4" animBg="1"/>
      <p:bldP spid="2088" grpId="5" animBg="1"/>
      <p:bldP spid="2088" grpId="6" animBg="1"/>
      <p:bldP spid="2088" grpId="7" animBg="1"/>
      <p:bldP spid="2088" grpId="8" animBg="1"/>
      <p:bldP spid="2088" grpId="9" animBg="1"/>
      <p:bldP spid="2088" grpId="10" animBg="1"/>
      <p:bldP spid="2088" grpId="11" animBg="1"/>
      <p:bldP spid="2088" grpId="12" animBg="1"/>
      <p:bldP spid="2088" grpId="13" animBg="1"/>
      <p:bldP spid="2088" grpId="14" animBg="1"/>
      <p:bldP spid="2088" grpId="15" animBg="1"/>
      <p:bldP spid="2088" grpId="16" animBg="1"/>
      <p:bldP spid="2088" grpId="17" animBg="1"/>
      <p:bldP spid="2088" grpId="18" animBg="1"/>
      <p:bldP spid="2088" grpId="19" animBg="1"/>
      <p:bldP spid="2088" grpId="20" animBg="1"/>
      <p:bldP spid="2088" grpId="21" animBg="1"/>
      <p:bldP spid="2088" grpId="22" animBg="1"/>
      <p:bldP spid="2088" grpId="23" animBg="1"/>
      <p:bldP spid="2089" grpId="0" animBg="1"/>
      <p:bldP spid="2089" grpId="1" animBg="1"/>
      <p:bldP spid="2089" grpId="2" animBg="1"/>
      <p:bldP spid="2089" grpId="3" animBg="1"/>
      <p:bldP spid="2089" grpId="4" animBg="1"/>
      <p:bldP spid="2089" grpId="5" animBg="1"/>
      <p:bldP spid="2089" grpId="6" animBg="1"/>
      <p:bldP spid="2089" grpId="7" animBg="1"/>
      <p:bldP spid="2089" grpId="8" animBg="1"/>
      <p:bldP spid="2089" grpId="9" animBg="1"/>
      <p:bldP spid="2089" grpId="10" animBg="1"/>
      <p:bldP spid="2089" grpId="11" animBg="1"/>
      <p:bldP spid="2089" grpId="12" animBg="1"/>
      <p:bldP spid="2089" grpId="13" animBg="1"/>
      <p:bldP spid="2089" grpId="14" animBg="1"/>
      <p:bldP spid="2089" grpId="15" animBg="1"/>
      <p:bldP spid="2089" grpId="16" animBg="1"/>
      <p:bldP spid="2089" grpId="17" animBg="1"/>
      <p:bldP spid="2089" grpId="18" animBg="1"/>
      <p:bldP spid="2089" grpId="19" animBg="1"/>
      <p:bldP spid="2089" grpId="20" animBg="1"/>
      <p:bldP spid="2089" grpId="21" animBg="1"/>
      <p:bldP spid="2089" grpId="22" animBg="1"/>
      <p:bldP spid="2089" grpId="23" animBg="1"/>
      <p:bldP spid="2089" grpId="24" animBg="1"/>
      <p:bldP spid="2089" grpId="25" animBg="1"/>
      <p:bldP spid="2089" grpId="26" animBg="1"/>
      <p:bldP spid="2089" grpId="27" animBg="1"/>
      <p:bldP spid="2089" grpId="28" animBg="1"/>
      <p:bldP spid="2089" grpId="29" animBg="1"/>
      <p:bldP spid="2089" grpId="30" animBg="1"/>
      <p:bldP spid="2089" grpId="31" animBg="1"/>
      <p:bldP spid="2089" grpId="32" animBg="1"/>
      <p:bldP spid="2089" grpId="33" animBg="1"/>
      <p:bldP spid="2089" grpId="34" animBg="1"/>
      <p:bldP spid="2089" grpId="35" animBg="1"/>
      <p:bldP spid="2090" grpId="0" animBg="1"/>
      <p:bldP spid="2090" grpId="1" animBg="1"/>
      <p:bldP spid="2090" grpId="2" animBg="1"/>
      <p:bldP spid="2090" grpId="3" animBg="1"/>
      <p:bldP spid="2091" grpId="0" animBg="1"/>
      <p:bldP spid="2091" grpId="1" animBg="1"/>
      <p:bldP spid="2091" grpId="2" animBg="1"/>
      <p:bldP spid="2091" grpId="3" animBg="1"/>
      <p:bldP spid="2092" grpId="0" animBg="1"/>
      <p:bldP spid="2094" grpId="0" animBg="1"/>
      <p:bldP spid="2094" grpId="1" animBg="1"/>
      <p:bldP spid="2094" grpId="2" animBg="1"/>
      <p:bldP spid="2094" grpId="3" animBg="1"/>
      <p:bldP spid="2094" grpId="4" animBg="1"/>
      <p:bldP spid="2094" grpId="5" animBg="1"/>
      <p:bldP spid="2094" grpId="6" animBg="1"/>
      <p:bldP spid="2094" grpId="7" animBg="1"/>
      <p:bldP spid="2094" grpId="8" animBg="1"/>
      <p:bldP spid="2094" grpId="9" animBg="1"/>
      <p:bldP spid="2094" grpId="10" animBg="1"/>
      <p:bldP spid="2094" grpId="11" animBg="1"/>
      <p:bldP spid="2094" grpId="12" animBg="1"/>
      <p:bldP spid="2094" grpId="13" animBg="1"/>
      <p:bldP spid="2094" grpId="14" animBg="1"/>
      <p:bldP spid="2094" grpId="15" animBg="1"/>
      <p:bldP spid="2094" grpId="16" animBg="1"/>
      <p:bldP spid="2094" grpId="17" animBg="1"/>
      <p:bldP spid="2094" grpId="18" animBg="1"/>
      <p:bldP spid="2094" grpId="19" animBg="1"/>
      <p:bldP spid="2094" grpId="20" animBg="1"/>
      <p:bldP spid="2094" grpId="21" animBg="1"/>
      <p:bldP spid="2094" grpId="22" animBg="1"/>
      <p:bldP spid="2094" grpId="23" animBg="1"/>
      <p:bldP spid="2094" grpId="24" animBg="1"/>
      <p:bldP spid="2094" grpId="25" animBg="1"/>
      <p:bldP spid="2095" grpId="0" animBg="1"/>
      <p:bldP spid="2095" grpId="1" animBg="1"/>
      <p:bldP spid="2096" grpId="0" animBg="1"/>
      <p:bldP spid="2096" grpId="1" animBg="1"/>
      <p:bldP spid="2097" grpId="0" animBg="1"/>
      <p:bldP spid="2097" grpId="1" animBg="1"/>
      <p:bldP spid="2097" grpId="2" animBg="1"/>
      <p:bldP spid="2097" grpId="3" animBg="1"/>
      <p:bldP spid="2098" grpId="0" animBg="1"/>
      <p:bldP spid="2098" grpId="1" animBg="1"/>
      <p:bldP spid="2099" grpId="0" animBg="1"/>
      <p:bldP spid="2099" grpId="1" animBg="1"/>
      <p:bldP spid="2099" grpId="2" animBg="1"/>
      <p:bldP spid="2099" grpId="3" animBg="1"/>
      <p:bldP spid="2099" grpId="4" animBg="1"/>
      <p:bldP spid="2099" grpId="5" animBg="1"/>
      <p:bldP spid="2099" grpId="6" animBg="1"/>
      <p:bldP spid="2099" grpId="7" animBg="1"/>
      <p:bldP spid="2099" grpId="8" animBg="1"/>
      <p:bldP spid="2099" grpId="9" animBg="1"/>
      <p:bldP spid="2099" grpId="10" animBg="1"/>
      <p:bldP spid="2099" grpId="11" animBg="1"/>
      <p:bldP spid="2099" grpId="12" animBg="1"/>
      <p:bldP spid="2099" grpId="13" animBg="1"/>
      <p:bldP spid="2099" grpId="14" animBg="1"/>
      <p:bldP spid="2099" grpId="15" animBg="1"/>
      <p:bldP spid="2099" grpId="16" animBg="1"/>
      <p:bldP spid="2099" grpId="17" animBg="1"/>
      <p:bldP spid="2099" grpId="18" animBg="1"/>
      <p:bldP spid="2099" grpId="19" animBg="1"/>
      <p:bldP spid="2099" grpId="20" animBg="1"/>
      <p:bldP spid="2099" grpId="21" animBg="1"/>
      <p:bldP spid="2099" grpId="22" animBg="1"/>
      <p:bldP spid="2099" grpId="23" animBg="1"/>
      <p:bldP spid="2099" grpId="24" animBg="1"/>
      <p:bldP spid="2099" grpId="25" animBg="1"/>
      <p:bldP spid="2099" grpId="26" animBg="1"/>
      <p:bldP spid="2099" grpId="27" animBg="1"/>
      <p:bldP spid="2099" grpId="28" animBg="1"/>
      <p:bldP spid="2099" grpId="29" animBg="1"/>
      <p:bldP spid="2099" grpId="30" animBg="1"/>
      <p:bldP spid="2099" grpId="31" animBg="1"/>
      <p:bldP spid="2099" grpId="32" animBg="1"/>
      <p:bldP spid="2099" grpId="33" animBg="1"/>
      <p:bldP spid="2099" grpId="34" animBg="1"/>
      <p:bldP spid="2099" grpId="35" animBg="1"/>
      <p:bldP spid="2099" grpId="36" animBg="1"/>
      <p:bldP spid="2099" grpId="37" animBg="1"/>
      <p:bldP spid="2099" grpId="38" animBg="1"/>
      <p:bldP spid="2099" grpId="39" animBg="1"/>
      <p:bldP spid="2099" grpId="40" animBg="1"/>
      <p:bldP spid="2099" grpId="41" animBg="1"/>
      <p:bldP spid="2099" grpId="42" animBg="1"/>
      <p:bldP spid="2099" grpId="43" animBg="1"/>
      <p:bldP spid="2099" grpId="44" animBg="1"/>
      <p:bldP spid="2099" grpId="45" animBg="1"/>
      <p:bldP spid="2099" grpId="46" animBg="1"/>
      <p:bldP spid="2099" grpId="47" animBg="1"/>
      <p:bldP spid="2099" grpId="48" animBg="1"/>
      <p:bldP spid="2099" grpId="49" animBg="1"/>
      <p:bldP spid="2099" grpId="50" animBg="1"/>
      <p:bldP spid="2099" grpId="51" animBg="1"/>
      <p:bldP spid="2099" grpId="52" animBg="1"/>
      <p:bldP spid="2099" grpId="53" animBg="1"/>
      <p:bldP spid="2099" grpId="54" animBg="1"/>
      <p:bldP spid="2099" grpId="55" animBg="1"/>
      <p:bldP spid="2099" grpId="56" animBg="1"/>
      <p:bldP spid="2099" grpId="57" animBg="1"/>
      <p:bldP spid="2099" grpId="58" animBg="1"/>
      <p:bldP spid="2099" grpId="59" animBg="1"/>
      <p:bldP spid="2100" grpId="0" animBg="1"/>
      <p:bldP spid="2100" grpId="1" animBg="1"/>
      <p:bldP spid="2100" grpId="2" animBg="1"/>
      <p:bldP spid="2100" grpId="3" animBg="1"/>
      <p:bldP spid="2100" grpId="4" animBg="1"/>
      <p:bldP spid="2100" grpId="5" animBg="1"/>
      <p:bldP spid="2100" grpId="6" animBg="1"/>
      <p:bldP spid="2100" grpId="7" animBg="1"/>
      <p:bldP spid="2100" grpId="8" animBg="1"/>
      <p:bldP spid="2100" grpId="9" animBg="1"/>
      <p:bldP spid="2100" grpId="10" animBg="1"/>
      <p:bldP spid="2100" grpId="11" animBg="1"/>
      <p:bldP spid="2101" grpId="0" animBg="1"/>
      <p:bldP spid="2101" grpId="1" animBg="1"/>
      <p:bldP spid="2101" grpId="2" animBg="1"/>
      <p:bldP spid="2101" grpId="3" animBg="1"/>
      <p:bldP spid="2101" grpId="4" animBg="1"/>
      <p:bldP spid="2101" grpId="5" animBg="1"/>
      <p:bldP spid="2101" grpId="6" animBg="1"/>
      <p:bldP spid="2101" grpId="7" animBg="1"/>
      <p:bldP spid="2101" grpId="8" animBg="1"/>
      <p:bldP spid="2101" grpId="9" animBg="1"/>
      <p:bldP spid="2101" grpId="10" animBg="1"/>
      <p:bldP spid="2101" grpId="11" animBg="1"/>
      <p:bldP spid="2101" grpId="12" animBg="1"/>
      <p:bldP spid="2101" grpId="13" animBg="1"/>
      <p:bldP spid="2101" grpId="14" animBg="1"/>
      <p:bldP spid="2101" grpId="15" animBg="1"/>
      <p:bldP spid="2101" grpId="16" animBg="1"/>
      <p:bldP spid="2101" grpId="17" animBg="1"/>
      <p:bldP spid="2101" grpId="18" animBg="1"/>
      <p:bldP spid="2101" grpId="19" animBg="1"/>
      <p:bldP spid="2101" grpId="20" animBg="1"/>
      <p:bldP spid="2101" grpId="21" animBg="1"/>
      <p:bldP spid="2101" grpId="22" animBg="1"/>
      <p:bldP spid="2101" grpId="23" animBg="1"/>
      <p:bldP spid="2101" grpId="24" animBg="1"/>
      <p:bldP spid="2101" grpId="25" animBg="1"/>
      <p:bldP spid="2101" grpId="26" animBg="1"/>
      <p:bldP spid="2101" grpId="27" animBg="1"/>
      <p:bldP spid="2101" grpId="28" animBg="1"/>
      <p:bldP spid="2101" grpId="29" animBg="1"/>
      <p:bldP spid="2101" grpId="30" animBg="1"/>
      <p:bldP spid="2101" grpId="31" animBg="1"/>
      <p:bldP spid="2101" grpId="32" animBg="1"/>
      <p:bldP spid="2101" grpId="33" animBg="1"/>
      <p:bldP spid="2101" grpId="34" animBg="1"/>
      <p:bldP spid="2101" grpId="35" animBg="1"/>
      <p:bldP spid="2101" grpId="36" animBg="1"/>
      <p:bldP spid="2101" grpId="37" animBg="1"/>
      <p:bldP spid="2101" grpId="38" animBg="1"/>
      <p:bldP spid="2101" grpId="39" animBg="1"/>
      <p:bldP spid="2101" grpId="40" animBg="1"/>
      <p:bldP spid="2101" grpId="41" animBg="1"/>
      <p:bldP spid="2101" grpId="42" animBg="1"/>
      <p:bldP spid="2101" grpId="43" animBg="1"/>
      <p:bldP spid="2101" grpId="44" animBg="1"/>
      <p:bldP spid="2101" grpId="45" animBg="1"/>
      <p:bldP spid="2101" grpId="46" animBg="1"/>
      <p:bldP spid="2101" grpId="47" animBg="1"/>
      <p:bldP spid="2124" grpId="0" animBg="1"/>
      <p:bldP spid="2124" grpId="1" animBg="1"/>
      <p:bldP spid="21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2"/>
          <p:cNvSpPr>
            <a:spLocks noChangeArrowheads="1"/>
          </p:cNvSpPr>
          <p:nvPr/>
        </p:nvSpPr>
        <p:spPr bwMode="auto">
          <a:xfrm>
            <a:off x="395288" y="981075"/>
            <a:ext cx="874871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i="1">
                <a:latin typeface="Times New Roman" pitchFamily="18" charset="0"/>
                <a:cs typeface="Times New Roman" pitchFamily="18" charset="0"/>
              </a:rPr>
              <a:t>В деревне Простоквашино жили дядя Фёдор, кот Матроскин и пёс Шарик.</a:t>
            </a:r>
          </a:p>
        </p:txBody>
      </p:sp>
    </p:spTree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6000" b="1" smtClean="0"/>
              <a:t>СДЕЛАЕМ ВЫВОДЫ</a:t>
            </a:r>
            <a:r>
              <a:rPr lang="ru-RU" sz="6000" b="1" smtClean="0">
                <a:solidFill>
                  <a:srgbClr val="FFFF66"/>
                </a:solidFill>
              </a:rPr>
              <a:t>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5400" dirty="0" smtClean="0"/>
              <a:t>Имена, фамилии, отчества людей, названия городов, рек, пишутся с большой буквы. </a:t>
            </a:r>
            <a:endParaRPr lang="ru-RU" sz="5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99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11188" y="549275"/>
            <a:ext cx="7848600" cy="5759450"/>
          </a:xfrm>
          <a:gradFill rotWithShape="1">
            <a:gsLst>
              <a:gs pos="0">
                <a:schemeClr val="tx2"/>
              </a:gs>
              <a:gs pos="100000">
                <a:srgbClr val="66FF33"/>
              </a:gs>
            </a:gsLst>
            <a:lin ang="5400000" scaled="1"/>
          </a:gradFill>
        </p:spPr>
        <p:txBody>
          <a:bodyPr/>
          <a:lstStyle/>
          <a:p>
            <a:pPr eaLnBrk="1" hangingPunct="1"/>
            <a:r>
              <a:rPr lang="ru-RU" sz="8000" b="1" u="sng" smtClean="0">
                <a:solidFill>
                  <a:srgbClr val="E8466D"/>
                </a:solidFill>
              </a:rPr>
              <a:t>Спасибо за работу!</a:t>
            </a:r>
          </a:p>
        </p:txBody>
      </p:sp>
      <p:sp>
        <p:nvSpPr>
          <p:cNvPr id="7373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00113" y="260350"/>
            <a:ext cx="7343775" cy="2089150"/>
          </a:xfrm>
          <a:solidFill>
            <a:schemeClr val="bg1"/>
          </a:solidFill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Домашнее задание: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Напишите </a:t>
            </a:r>
            <a:r>
              <a:rPr lang="ru-RU" dirty="0" smtClean="0">
                <a:solidFill>
                  <a:schemeClr val="tx1"/>
                </a:solidFill>
              </a:rPr>
              <a:t>3 предложения</a:t>
            </a:r>
            <a:endParaRPr lang="ru-RU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1 вариант - с именами людей.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2 вариант – с кличками животных.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63" y="571500"/>
            <a:ext cx="7072312" cy="52625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Буква обычная выросла вдруг,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Выросла выше всех букв-подруг.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Буква расти не сама захотела,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Букве поручено важное дело.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Ставится буква у строчки в начале,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Чтобы начало все замечали.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Имя, фамилия пишутся с нею,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Чтобы заметней им быть и виднее,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Чтобы звучали громко и гордо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Имя твоё, имя улицы, города.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Буква большая – совсем не пустяк!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В букве большой уважения знак!</a:t>
            </a:r>
          </a:p>
        </p:txBody>
      </p:sp>
      <p:pic>
        <p:nvPicPr>
          <p:cNvPr id="3075" name="Рисунок 2" descr="350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5189538"/>
            <a:ext cx="1143000" cy="129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Рисунок 3" descr="324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15250" y="214313"/>
            <a:ext cx="1163638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Рисунок 4" descr="336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43813" y="5072063"/>
            <a:ext cx="1349375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Рисунок 5" descr="342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313" y="214313"/>
            <a:ext cx="114300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"/>
          <p:cNvSpPr txBox="1">
            <a:spLocks noChangeArrowheads="1"/>
          </p:cNvSpPr>
          <p:nvPr/>
        </p:nvSpPr>
        <p:spPr bwMode="auto">
          <a:xfrm>
            <a:off x="1714500" y="571500"/>
            <a:ext cx="564356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/>
              <a:t>Груша грушу потрясла,</a:t>
            </a:r>
          </a:p>
          <a:p>
            <a:pPr algn="ctr"/>
            <a:r>
              <a:rPr lang="ru-RU" sz="3600" b="1"/>
              <a:t>Груши Поле понесла.</a:t>
            </a:r>
          </a:p>
          <a:p>
            <a:pPr algn="ctr"/>
            <a:r>
              <a:rPr lang="ru-RU" sz="3600" b="1"/>
              <a:t>А её подружка Поля</a:t>
            </a:r>
          </a:p>
          <a:p>
            <a:pPr algn="ctr"/>
            <a:r>
              <a:rPr lang="ru-RU" sz="3600" b="1"/>
              <a:t>Сорняки полола в поле.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14375" y="5572125"/>
            <a:ext cx="7786688" cy="95408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b="1" i="1" dirty="0"/>
              <a:t>О каких одинаковых звучащих словах идёт речь?</a:t>
            </a:r>
          </a:p>
        </p:txBody>
      </p:sp>
      <p:pic>
        <p:nvPicPr>
          <p:cNvPr id="4100" name="Рисунок 4" descr="14533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2997200"/>
            <a:ext cx="1857375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AutoShape 7" descr="http://www.uzhniy.ru/upload/catalog/plodovie/Prunus-Helen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2" name="AutoShape 9" descr="http://www.uzhniy.ru/upload/catalog/plodovie/Prunus-Helen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3" name="AutoShape 11" descr="http://lenagold.ru/fon/clipart/g/grush/grusha1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4" name="AutoShape 13" descr="http://lenagold.ru/fon/clipart/g/grush/grusha1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5" name="AutoShape 15" descr="http://img-fotki.yandex.ru/get/9321/981986.52/0_88a58_e96c92d3_ori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4106" name="Picture 16" descr="C:\Users\Румия\Downloads\0_88a58_e96c92d3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5963" y="4076700"/>
            <a:ext cx="64770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17" descr="C:\Users\Румия\Downloads\загруженное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550" y="2997200"/>
            <a:ext cx="3059113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Рисунок 3" descr="14266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8175" y="3068638"/>
            <a:ext cx="16764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9" name="Picture 16" descr="C:\Users\Румия\Downloads\0_88a58_e96c92d3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3716338"/>
            <a:ext cx="64770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ChangeArrowheads="1"/>
          </p:cNvSpPr>
          <p:nvPr/>
        </p:nvSpPr>
        <p:spPr bwMode="auto">
          <a:xfrm>
            <a:off x="900113" y="668338"/>
            <a:ext cx="7920037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b="1">
                <a:solidFill>
                  <a:srgbClr val="000000"/>
                </a:solidFill>
                <a:ea typeface="Calibri" pitchFamily="34" charset="0"/>
                <a:cs typeface="Arial" charset="0"/>
              </a:rPr>
              <a:t>Альбина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 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- "белая" (лат.)</a:t>
            </a:r>
            <a:endParaRPr lang="ru-RU"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b="1">
                <a:solidFill>
                  <a:srgbClr val="000000"/>
                </a:solidFill>
                <a:ea typeface="Calibri" pitchFamily="34" charset="0"/>
                <a:cs typeface="Arial" charset="0"/>
              </a:rPr>
              <a:t>Алина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 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- "благородная" (фр., герм.), "верная, нежная" (араб.)</a:t>
            </a:r>
            <a:endParaRPr lang="ru-RU"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b="1">
                <a:solidFill>
                  <a:srgbClr val="000000"/>
                </a:solidFill>
                <a:ea typeface="Calibri" pitchFamily="34" charset="0"/>
                <a:cs typeface="Arial" charset="0"/>
              </a:rPr>
              <a:t>Валерия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 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- "сильная" (лат.)</a:t>
            </a:r>
            <a:endParaRPr lang="ru-RU"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b="1">
                <a:solidFill>
                  <a:srgbClr val="000000"/>
                </a:solidFill>
                <a:ea typeface="Calibri" pitchFamily="34" charset="0"/>
                <a:cs typeface="Arial" charset="0"/>
              </a:rPr>
              <a:t>Виктория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 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- "победа" (лат.)</a:t>
            </a:r>
            <a:endParaRPr lang="ru-RU"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b="1">
                <a:solidFill>
                  <a:srgbClr val="000000"/>
                </a:solidFill>
                <a:ea typeface="Calibri" pitchFamily="34" charset="0"/>
                <a:cs typeface="Arial" charset="0"/>
              </a:rPr>
              <a:t>Диана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 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- "богиня" (лат.)</a:t>
            </a:r>
            <a:endParaRPr lang="ru-RU"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b="1">
                <a:solidFill>
                  <a:srgbClr val="000000"/>
                </a:solidFill>
                <a:ea typeface="Calibri" pitchFamily="34" charset="0"/>
                <a:cs typeface="Arial" charset="0"/>
              </a:rPr>
              <a:t>Камилла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 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–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 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«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знатная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»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 (лат.)</a:t>
            </a:r>
            <a:endParaRPr lang="ru-RU"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b="1">
                <a:solidFill>
                  <a:srgbClr val="000000"/>
                </a:solidFill>
                <a:ea typeface="Calibri" pitchFamily="34" charset="0"/>
                <a:cs typeface="Arial" charset="0"/>
              </a:rPr>
              <a:t>Карина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 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- "дорогая" (итал.)</a:t>
            </a:r>
            <a:endParaRPr lang="ru-RU"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b="1">
                <a:solidFill>
                  <a:srgbClr val="000000"/>
                </a:solidFill>
                <a:ea typeface="Calibri" pitchFamily="34" charset="0"/>
                <a:cs typeface="Arial" charset="0"/>
              </a:rPr>
              <a:t>Ксения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 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- "гостеприимная" (греч.)</a:t>
            </a:r>
            <a:endParaRPr lang="ru-RU"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b="1">
                <a:solidFill>
                  <a:srgbClr val="000000"/>
                </a:solidFill>
                <a:ea typeface="Calibri" pitchFamily="34" charset="0"/>
                <a:cs typeface="Arial" charset="0"/>
              </a:rPr>
              <a:t>Маргарита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 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- "жемчужина" (греч.)</a:t>
            </a:r>
            <a:endParaRPr lang="ru-RU"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b="1">
                <a:solidFill>
                  <a:srgbClr val="000000"/>
                </a:solidFill>
                <a:ea typeface="Calibri" pitchFamily="34" charset="0"/>
                <a:cs typeface="Arial" charset="0"/>
              </a:rPr>
              <a:t>Полина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 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- "малая" (лат.)</a:t>
            </a:r>
            <a:endParaRPr lang="ru-RU"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b="1">
                <a:solidFill>
                  <a:srgbClr val="000000"/>
                </a:solidFill>
                <a:ea typeface="Calibri" pitchFamily="34" charset="0"/>
                <a:cs typeface="Arial" charset="0"/>
              </a:rPr>
              <a:t>Светлана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 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- "светлая" (рус.)</a:t>
            </a:r>
            <a:endParaRPr lang="ru-RU"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b="1">
                <a:solidFill>
                  <a:srgbClr val="000000"/>
                </a:solidFill>
                <a:ea typeface="Calibri" pitchFamily="34" charset="0"/>
                <a:cs typeface="Arial" charset="0"/>
              </a:rPr>
              <a:t>Сусанна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 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- "белая лилия" (евр.)</a:t>
            </a:r>
            <a:endParaRPr lang="ru-RU"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b="1">
                <a:solidFill>
                  <a:srgbClr val="000000"/>
                </a:solidFill>
                <a:ea typeface="Calibri" pitchFamily="34" charset="0"/>
                <a:cs typeface="Arial" charset="0"/>
              </a:rPr>
              <a:t>Элина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 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- "светлая гречанка" (англ., греч.)</a:t>
            </a:r>
            <a:endParaRPr lang="ru-RU"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b="1">
                <a:solidFill>
                  <a:srgbClr val="000000"/>
                </a:solidFill>
                <a:ea typeface="Calibri" pitchFamily="34" charset="0"/>
                <a:cs typeface="Arial" charset="0"/>
              </a:rPr>
              <a:t>Александр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 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- "защитник людей" (греч.)</a:t>
            </a:r>
            <a:endParaRPr lang="ru-RU"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b="1">
                <a:solidFill>
                  <a:srgbClr val="000000"/>
                </a:solidFill>
                <a:ea typeface="Calibri" pitchFamily="34" charset="0"/>
                <a:cs typeface="Arial" charset="0"/>
              </a:rPr>
              <a:t>Алексей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 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- "защитник" (греч.)</a:t>
            </a:r>
            <a:endParaRPr lang="ru-RU"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b="1">
                <a:solidFill>
                  <a:srgbClr val="000000"/>
                </a:solidFill>
                <a:ea typeface="Calibri" pitchFamily="34" charset="0"/>
                <a:cs typeface="Arial" charset="0"/>
              </a:rPr>
              <a:t>Гумар 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–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 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«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жизнь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»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 (араб.)</a:t>
            </a:r>
            <a:endParaRPr lang="ru-RU"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b="1">
                <a:solidFill>
                  <a:srgbClr val="000000"/>
                </a:solidFill>
                <a:ea typeface="Calibri" pitchFamily="34" charset="0"/>
                <a:cs typeface="Arial" charset="0"/>
              </a:rPr>
              <a:t>Денис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 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- "посвященный богу веселья" (греч.)</a:t>
            </a:r>
            <a:endParaRPr lang="ru-RU"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b="1">
                <a:solidFill>
                  <a:srgbClr val="000000"/>
                </a:solidFill>
                <a:ea typeface="Calibri" pitchFamily="34" charset="0"/>
                <a:cs typeface="Arial" charset="0"/>
              </a:rPr>
              <a:t>Илья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 –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  «мой Бог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»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 (евр.)</a:t>
            </a:r>
            <a:endParaRPr lang="ru-RU"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b="1">
                <a:solidFill>
                  <a:srgbClr val="000000"/>
                </a:solidFill>
                <a:ea typeface="Calibri" pitchFamily="34" charset="0"/>
                <a:cs typeface="Arial" charset="0"/>
              </a:rPr>
              <a:t>Никита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 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- "победитель" (греч.)</a:t>
            </a:r>
            <a:endParaRPr lang="ru-RU"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b="1">
                <a:solidFill>
                  <a:srgbClr val="000000"/>
                </a:solidFill>
                <a:ea typeface="Calibri" pitchFamily="34" charset="0"/>
                <a:cs typeface="Arial" charset="0"/>
              </a:rPr>
              <a:t>Родион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 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- "житель острова Родос" (греч.)</a:t>
            </a:r>
            <a:endParaRPr lang="ru-RU">
              <a:ea typeface="Calibri" pitchFamily="34" charset="0"/>
              <a:cs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0"/>
            <a:ext cx="7776864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Что означают наши имена?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68"/>
          <p:cNvGrpSpPr>
            <a:grpSpLocks/>
          </p:cNvGrpSpPr>
          <p:nvPr/>
        </p:nvGrpSpPr>
        <p:grpSpPr bwMode="auto">
          <a:xfrm>
            <a:off x="1979613" y="2636838"/>
            <a:ext cx="5472112" cy="2089150"/>
            <a:chOff x="1020" y="845"/>
            <a:chExt cx="3447" cy="1316"/>
          </a:xfrm>
        </p:grpSpPr>
        <p:sp>
          <p:nvSpPr>
            <p:cNvPr id="6175" name="Rectangle 4"/>
            <p:cNvSpPr>
              <a:spLocks noChangeArrowheads="1"/>
            </p:cNvSpPr>
            <p:nvPr/>
          </p:nvSpPr>
          <p:spPr bwMode="auto">
            <a:xfrm>
              <a:off x="1020" y="845"/>
              <a:ext cx="3447" cy="1316"/>
            </a:xfrm>
            <a:prstGeom prst="rect">
              <a:avLst/>
            </a:prstGeom>
            <a:solidFill>
              <a:srgbClr val="333333">
                <a:alpha val="70979"/>
              </a:srgbClr>
            </a:solidFill>
            <a:ln w="76200">
              <a:solidFill>
                <a:srgbClr val="8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76" name="AutoShape 5"/>
            <p:cNvSpPr>
              <a:spLocks noChangeArrowheads="1"/>
            </p:cNvSpPr>
            <p:nvPr/>
          </p:nvSpPr>
          <p:spPr bwMode="auto">
            <a:xfrm>
              <a:off x="2018" y="1934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77" name="AutoShape 6"/>
            <p:cNvSpPr>
              <a:spLocks noChangeArrowheads="1"/>
            </p:cNvSpPr>
            <p:nvPr/>
          </p:nvSpPr>
          <p:spPr bwMode="auto">
            <a:xfrm>
              <a:off x="2018" y="890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78" name="AutoShape 7"/>
            <p:cNvSpPr>
              <a:spLocks noChangeArrowheads="1"/>
            </p:cNvSpPr>
            <p:nvPr/>
          </p:nvSpPr>
          <p:spPr bwMode="auto">
            <a:xfrm rot="-5400000">
              <a:off x="2289" y="1163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79" name="AutoShape 8"/>
            <p:cNvSpPr>
              <a:spLocks noChangeArrowheads="1"/>
            </p:cNvSpPr>
            <p:nvPr/>
          </p:nvSpPr>
          <p:spPr bwMode="auto">
            <a:xfrm rot="-5400000">
              <a:off x="1745" y="1163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80" name="AutoShape 9"/>
            <p:cNvSpPr>
              <a:spLocks noChangeArrowheads="1"/>
            </p:cNvSpPr>
            <p:nvPr/>
          </p:nvSpPr>
          <p:spPr bwMode="auto">
            <a:xfrm rot="-5400000">
              <a:off x="2289" y="1662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81" name="AutoShape 10"/>
            <p:cNvSpPr>
              <a:spLocks noChangeArrowheads="1"/>
            </p:cNvSpPr>
            <p:nvPr/>
          </p:nvSpPr>
          <p:spPr bwMode="auto">
            <a:xfrm rot="-5400000">
              <a:off x="1745" y="1662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82" name="AutoShape 11"/>
            <p:cNvSpPr>
              <a:spLocks noChangeArrowheads="1"/>
            </p:cNvSpPr>
            <p:nvPr/>
          </p:nvSpPr>
          <p:spPr bwMode="auto">
            <a:xfrm>
              <a:off x="2018" y="1435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83" name="AutoShape 12"/>
            <p:cNvSpPr>
              <a:spLocks noChangeArrowheads="1"/>
            </p:cNvSpPr>
            <p:nvPr/>
          </p:nvSpPr>
          <p:spPr bwMode="auto">
            <a:xfrm>
              <a:off x="1247" y="1934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84" name="AutoShape 13"/>
            <p:cNvSpPr>
              <a:spLocks noChangeArrowheads="1"/>
            </p:cNvSpPr>
            <p:nvPr/>
          </p:nvSpPr>
          <p:spPr bwMode="auto">
            <a:xfrm>
              <a:off x="1247" y="890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85" name="AutoShape 14"/>
            <p:cNvSpPr>
              <a:spLocks noChangeArrowheads="1"/>
            </p:cNvSpPr>
            <p:nvPr/>
          </p:nvSpPr>
          <p:spPr bwMode="auto">
            <a:xfrm rot="-5400000">
              <a:off x="1518" y="1163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86" name="AutoShape 15"/>
            <p:cNvSpPr>
              <a:spLocks noChangeArrowheads="1"/>
            </p:cNvSpPr>
            <p:nvPr/>
          </p:nvSpPr>
          <p:spPr bwMode="auto">
            <a:xfrm rot="-5400000">
              <a:off x="907" y="1140"/>
              <a:ext cx="544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87" name="AutoShape 16"/>
            <p:cNvSpPr>
              <a:spLocks noChangeArrowheads="1"/>
            </p:cNvSpPr>
            <p:nvPr/>
          </p:nvSpPr>
          <p:spPr bwMode="auto">
            <a:xfrm rot="-5400000">
              <a:off x="1518" y="1662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88" name="AutoShape 17"/>
            <p:cNvSpPr>
              <a:spLocks noChangeArrowheads="1"/>
            </p:cNvSpPr>
            <p:nvPr/>
          </p:nvSpPr>
          <p:spPr bwMode="auto">
            <a:xfrm rot="-5400000">
              <a:off x="907" y="1684"/>
              <a:ext cx="544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89" name="AutoShape 18"/>
            <p:cNvSpPr>
              <a:spLocks noChangeArrowheads="1"/>
            </p:cNvSpPr>
            <p:nvPr/>
          </p:nvSpPr>
          <p:spPr bwMode="auto">
            <a:xfrm>
              <a:off x="1247" y="1435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90" name="AutoShape 19"/>
            <p:cNvSpPr>
              <a:spLocks noChangeArrowheads="1"/>
            </p:cNvSpPr>
            <p:nvPr/>
          </p:nvSpPr>
          <p:spPr bwMode="auto">
            <a:xfrm>
              <a:off x="2971" y="1934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91" name="AutoShape 20"/>
            <p:cNvSpPr>
              <a:spLocks noChangeArrowheads="1"/>
            </p:cNvSpPr>
            <p:nvPr/>
          </p:nvSpPr>
          <p:spPr bwMode="auto">
            <a:xfrm>
              <a:off x="2971" y="890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92" name="AutoShape 21"/>
            <p:cNvSpPr>
              <a:spLocks noChangeArrowheads="1"/>
            </p:cNvSpPr>
            <p:nvPr/>
          </p:nvSpPr>
          <p:spPr bwMode="auto">
            <a:xfrm rot="-5400000">
              <a:off x="3242" y="1163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93" name="AutoShape 22"/>
            <p:cNvSpPr>
              <a:spLocks noChangeArrowheads="1"/>
            </p:cNvSpPr>
            <p:nvPr/>
          </p:nvSpPr>
          <p:spPr bwMode="auto">
            <a:xfrm rot="-5400000">
              <a:off x="2698" y="1163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94" name="AutoShape 23"/>
            <p:cNvSpPr>
              <a:spLocks noChangeArrowheads="1"/>
            </p:cNvSpPr>
            <p:nvPr/>
          </p:nvSpPr>
          <p:spPr bwMode="auto">
            <a:xfrm rot="-5400000">
              <a:off x="3242" y="1662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95" name="AutoShape 24"/>
            <p:cNvSpPr>
              <a:spLocks noChangeArrowheads="1"/>
            </p:cNvSpPr>
            <p:nvPr/>
          </p:nvSpPr>
          <p:spPr bwMode="auto">
            <a:xfrm rot="-5400000">
              <a:off x="2698" y="1662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96" name="AutoShape 25"/>
            <p:cNvSpPr>
              <a:spLocks noChangeArrowheads="1"/>
            </p:cNvSpPr>
            <p:nvPr/>
          </p:nvSpPr>
          <p:spPr bwMode="auto">
            <a:xfrm>
              <a:off x="2971" y="1435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97" name="AutoShape 26"/>
            <p:cNvSpPr>
              <a:spLocks noChangeArrowheads="1"/>
            </p:cNvSpPr>
            <p:nvPr/>
          </p:nvSpPr>
          <p:spPr bwMode="auto">
            <a:xfrm>
              <a:off x="3742" y="1934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98" name="AutoShape 27"/>
            <p:cNvSpPr>
              <a:spLocks noChangeArrowheads="1"/>
            </p:cNvSpPr>
            <p:nvPr/>
          </p:nvSpPr>
          <p:spPr bwMode="auto">
            <a:xfrm>
              <a:off x="3742" y="890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99" name="AutoShape 28"/>
            <p:cNvSpPr>
              <a:spLocks noChangeArrowheads="1"/>
            </p:cNvSpPr>
            <p:nvPr/>
          </p:nvSpPr>
          <p:spPr bwMode="auto">
            <a:xfrm rot="-5400000">
              <a:off x="4013" y="1163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00" name="AutoShape 29"/>
            <p:cNvSpPr>
              <a:spLocks noChangeArrowheads="1"/>
            </p:cNvSpPr>
            <p:nvPr/>
          </p:nvSpPr>
          <p:spPr bwMode="auto">
            <a:xfrm rot="-5400000">
              <a:off x="3469" y="1163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01" name="AutoShape 30"/>
            <p:cNvSpPr>
              <a:spLocks noChangeArrowheads="1"/>
            </p:cNvSpPr>
            <p:nvPr/>
          </p:nvSpPr>
          <p:spPr bwMode="auto">
            <a:xfrm rot="-5400000">
              <a:off x="4013" y="1662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02" name="AutoShape 31"/>
            <p:cNvSpPr>
              <a:spLocks noChangeArrowheads="1"/>
            </p:cNvSpPr>
            <p:nvPr/>
          </p:nvSpPr>
          <p:spPr bwMode="auto">
            <a:xfrm rot="-5400000">
              <a:off x="3469" y="1662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03" name="AutoShape 32"/>
            <p:cNvSpPr>
              <a:spLocks noChangeArrowheads="1"/>
            </p:cNvSpPr>
            <p:nvPr/>
          </p:nvSpPr>
          <p:spPr bwMode="auto">
            <a:xfrm>
              <a:off x="3742" y="1435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147" name="AutoShape 33"/>
          <p:cNvSpPr>
            <a:spLocks noChangeArrowheads="1"/>
          </p:cNvSpPr>
          <p:nvPr/>
        </p:nvSpPr>
        <p:spPr bwMode="auto">
          <a:xfrm rot="-5400000">
            <a:off x="2736850" y="3103563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82" name="AutoShape 34"/>
          <p:cNvSpPr>
            <a:spLocks noChangeArrowheads="1"/>
          </p:cNvSpPr>
          <p:nvPr/>
        </p:nvSpPr>
        <p:spPr bwMode="auto">
          <a:xfrm rot="-5400000">
            <a:off x="6696075" y="3103563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49" name="AutoShape 35"/>
          <p:cNvSpPr>
            <a:spLocks noChangeArrowheads="1"/>
          </p:cNvSpPr>
          <p:nvPr/>
        </p:nvSpPr>
        <p:spPr bwMode="auto">
          <a:xfrm rot="-5400000">
            <a:off x="2736850" y="3968750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0" name="AutoShape 36"/>
          <p:cNvSpPr>
            <a:spLocks noChangeArrowheads="1"/>
          </p:cNvSpPr>
          <p:nvPr/>
        </p:nvSpPr>
        <p:spPr bwMode="auto">
          <a:xfrm rot="-5400000">
            <a:off x="3960019" y="3104357"/>
            <a:ext cx="865187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85" name="AutoShape 37"/>
          <p:cNvSpPr>
            <a:spLocks noChangeArrowheads="1"/>
          </p:cNvSpPr>
          <p:nvPr/>
        </p:nvSpPr>
        <p:spPr bwMode="auto">
          <a:xfrm rot="-5400000">
            <a:off x="5832475" y="3103563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86" name="AutoShape 38"/>
          <p:cNvSpPr>
            <a:spLocks noChangeArrowheads="1"/>
          </p:cNvSpPr>
          <p:nvPr/>
        </p:nvSpPr>
        <p:spPr bwMode="auto">
          <a:xfrm rot="-5400000">
            <a:off x="3095625" y="3968750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87" name="AutoShape 39"/>
          <p:cNvSpPr>
            <a:spLocks noChangeArrowheads="1"/>
          </p:cNvSpPr>
          <p:nvPr/>
        </p:nvSpPr>
        <p:spPr bwMode="auto">
          <a:xfrm>
            <a:off x="3563938" y="2708275"/>
            <a:ext cx="792162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88" name="AutoShape 40"/>
          <p:cNvSpPr>
            <a:spLocks noChangeArrowheads="1"/>
          </p:cNvSpPr>
          <p:nvPr/>
        </p:nvSpPr>
        <p:spPr bwMode="auto">
          <a:xfrm>
            <a:off x="6300788" y="2708275"/>
            <a:ext cx="792162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89" name="AutoShape 41"/>
          <p:cNvSpPr>
            <a:spLocks noChangeArrowheads="1"/>
          </p:cNvSpPr>
          <p:nvPr/>
        </p:nvSpPr>
        <p:spPr bwMode="auto">
          <a:xfrm>
            <a:off x="6300788" y="4364038"/>
            <a:ext cx="792162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90" name="AutoShape 42"/>
          <p:cNvSpPr>
            <a:spLocks noChangeArrowheads="1"/>
          </p:cNvSpPr>
          <p:nvPr/>
        </p:nvSpPr>
        <p:spPr bwMode="auto">
          <a:xfrm>
            <a:off x="5076825" y="4364038"/>
            <a:ext cx="792163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91" name="AutoShape 43"/>
          <p:cNvSpPr>
            <a:spLocks noChangeArrowheads="1"/>
          </p:cNvSpPr>
          <p:nvPr/>
        </p:nvSpPr>
        <p:spPr bwMode="auto">
          <a:xfrm>
            <a:off x="5076825" y="2708275"/>
            <a:ext cx="792163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92" name="AutoShape 44"/>
          <p:cNvSpPr>
            <a:spLocks noChangeArrowheads="1"/>
          </p:cNvSpPr>
          <p:nvPr/>
        </p:nvSpPr>
        <p:spPr bwMode="auto">
          <a:xfrm>
            <a:off x="3563938" y="4364038"/>
            <a:ext cx="792162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9" name="AutoShape 45"/>
          <p:cNvSpPr>
            <a:spLocks noChangeArrowheads="1"/>
          </p:cNvSpPr>
          <p:nvPr/>
        </p:nvSpPr>
        <p:spPr bwMode="auto">
          <a:xfrm>
            <a:off x="2268538" y="2708275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94" name="AutoShape 46"/>
          <p:cNvSpPr>
            <a:spLocks noChangeArrowheads="1"/>
          </p:cNvSpPr>
          <p:nvPr/>
        </p:nvSpPr>
        <p:spPr bwMode="auto">
          <a:xfrm>
            <a:off x="6300788" y="3571875"/>
            <a:ext cx="792162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95" name="AutoShape 47"/>
          <p:cNvSpPr>
            <a:spLocks noChangeArrowheads="1"/>
          </p:cNvSpPr>
          <p:nvPr/>
        </p:nvSpPr>
        <p:spPr bwMode="auto">
          <a:xfrm rot="-5400000">
            <a:off x="5472113" y="3968750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96" name="AutoShape 48"/>
          <p:cNvSpPr>
            <a:spLocks noChangeArrowheads="1"/>
          </p:cNvSpPr>
          <p:nvPr/>
        </p:nvSpPr>
        <p:spPr bwMode="auto">
          <a:xfrm rot="-5400000">
            <a:off x="5472113" y="3103563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97" name="AutoShape 49"/>
          <p:cNvSpPr>
            <a:spLocks noChangeArrowheads="1"/>
          </p:cNvSpPr>
          <p:nvPr/>
        </p:nvSpPr>
        <p:spPr bwMode="auto">
          <a:xfrm rot="-5400000">
            <a:off x="4608513" y="3968750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98" name="AutoShape 50"/>
          <p:cNvSpPr>
            <a:spLocks noChangeArrowheads="1"/>
          </p:cNvSpPr>
          <p:nvPr/>
        </p:nvSpPr>
        <p:spPr bwMode="auto">
          <a:xfrm rot="-5400000">
            <a:off x="4608513" y="3103563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99" name="AutoShape 51"/>
          <p:cNvSpPr>
            <a:spLocks noChangeArrowheads="1"/>
          </p:cNvSpPr>
          <p:nvPr/>
        </p:nvSpPr>
        <p:spPr bwMode="auto">
          <a:xfrm rot="-5400000">
            <a:off x="4572000" y="4364038"/>
            <a:ext cx="2159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00" name="AutoShape 52"/>
          <p:cNvSpPr>
            <a:spLocks noChangeArrowheads="1"/>
          </p:cNvSpPr>
          <p:nvPr/>
        </p:nvSpPr>
        <p:spPr bwMode="auto">
          <a:xfrm rot="-5400000">
            <a:off x="6696075" y="3968750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01" name="AutoShape 53"/>
          <p:cNvSpPr>
            <a:spLocks noChangeArrowheads="1"/>
          </p:cNvSpPr>
          <p:nvPr/>
        </p:nvSpPr>
        <p:spPr bwMode="auto">
          <a:xfrm rot="-5400000">
            <a:off x="5832475" y="3968750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24" name="AutoShape 76"/>
          <p:cNvSpPr>
            <a:spLocks noChangeArrowheads="1"/>
          </p:cNvSpPr>
          <p:nvPr/>
        </p:nvSpPr>
        <p:spPr bwMode="auto">
          <a:xfrm>
            <a:off x="5076825" y="3571875"/>
            <a:ext cx="792163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69" name="AutoShape 77"/>
          <p:cNvSpPr>
            <a:spLocks noChangeArrowheads="1"/>
          </p:cNvSpPr>
          <p:nvPr/>
        </p:nvSpPr>
        <p:spPr bwMode="auto">
          <a:xfrm rot="-5400000">
            <a:off x="1800225" y="3968750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70" name="AutoShape 78"/>
          <p:cNvSpPr>
            <a:spLocks noChangeArrowheads="1"/>
          </p:cNvSpPr>
          <p:nvPr/>
        </p:nvSpPr>
        <p:spPr bwMode="auto">
          <a:xfrm rot="-5400000">
            <a:off x="1800225" y="3103563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27" name="AutoShape 79"/>
          <p:cNvSpPr>
            <a:spLocks noChangeArrowheads="1"/>
          </p:cNvSpPr>
          <p:nvPr/>
        </p:nvSpPr>
        <p:spPr bwMode="auto">
          <a:xfrm rot="-5400000">
            <a:off x="3095625" y="3103563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72" name="AutoShape 80"/>
          <p:cNvSpPr>
            <a:spLocks noChangeArrowheads="1"/>
          </p:cNvSpPr>
          <p:nvPr/>
        </p:nvSpPr>
        <p:spPr bwMode="auto">
          <a:xfrm>
            <a:off x="2268538" y="4364038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73" name="AutoShape 83"/>
          <p:cNvSpPr>
            <a:spLocks noChangeArrowheads="1"/>
          </p:cNvSpPr>
          <p:nvPr/>
        </p:nvSpPr>
        <p:spPr bwMode="auto">
          <a:xfrm rot="-5400000">
            <a:off x="3960813" y="3968750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1" name="ELPHRG01.wav">
            <a:hlinkClick r:id="" action="ppaction://media"/>
          </p:cNvPr>
          <p:cNvPicPr>
            <a:picLocks noRot="1" noChangeAspect="1"/>
          </p:cNvPicPr>
          <p:nvPr>
            <a:wavAudioFile r:embed="rId1" name="ELPHRG01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35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5" presetClass="emph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35" presetClass="emph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3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1" presetClass="exit" presetSubtype="0" fill="hold" grpId="6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35" presetClass="emph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4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1" presetClass="entr" presetSubtype="0" fill="hold" grpId="7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35" presetClass="emph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9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1" presetClass="exit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35" presetClass="emph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2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4" presetID="35" presetClass="emph" presetSubtype="0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5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7" presetID="35" presetClass="emph" presetSubtype="0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8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4" presetID="35" presetClass="emph" presetSubtype="0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5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3" presetID="35" presetClass="emph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4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4000"/>
                            </p:stCondLst>
                            <p:childTnLst>
                              <p:par>
                                <p:cTn id="152" presetID="35" presetClass="emph" presetSubtype="0" fill="hold" grpId="1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3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57" presetID="35" presetClass="emph" presetSubtype="0" fill="hold" grpId="1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8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0" presetID="35" presetClass="emph" presetSubtype="0" fill="hold" grpId="1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1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81" presetID="35" presetClass="emph" presetSubtype="0" fill="hold" grpId="1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2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8000"/>
                            </p:stCondLst>
                            <p:childTnLst>
                              <p:par>
                                <p:cTn id="186" presetID="35" presetClass="emph" presetSubtype="0" fill="hold" grpId="1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7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19000"/>
                            </p:stCondLst>
                            <p:childTnLst>
                              <p:par>
                                <p:cTn id="203" presetID="35" presetClass="emph" presetSubtype="0" fill="hold" grpId="1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4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4" presetID="35" presetClass="emph" presetSubtype="0" fill="hold" grpId="2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5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6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21000"/>
                            </p:stCondLst>
                            <p:childTnLst>
                              <p:par>
                                <p:cTn id="227" presetID="35" presetClass="emph" presetSubtype="0" fill="hold" grpId="2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8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22000"/>
                            </p:stCondLst>
                            <p:childTnLst>
                              <p:par>
                                <p:cTn id="234" presetID="35" presetClass="emph" presetSubtype="0" fill="hold" grpId="2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5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23000"/>
                            </p:stCondLst>
                            <p:childTnLst>
                              <p:par>
                                <p:cTn id="243" presetID="35" presetClass="emph" presetSubtype="0" fill="hold" grpId="2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4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24000"/>
                            </p:stCondLst>
                            <p:childTnLst>
                              <p:par>
                                <p:cTn id="252" presetID="35" presetClass="emph" presetSubtype="0" fill="hold" grpId="2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3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4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25000"/>
                            </p:stCondLst>
                            <p:childTnLst>
                              <p:par>
                                <p:cTn id="257" presetID="35" presetClass="emph" presetSubtype="0" fill="hold" grpId="2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8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9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>
                            <p:stCondLst>
                              <p:cond delay="26000"/>
                            </p:stCondLst>
                            <p:childTnLst>
                              <p:par>
                                <p:cTn id="270" presetID="35" presetClass="emph" presetSubtype="0" fill="hold" grpId="2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1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2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27000"/>
                            </p:stCondLst>
                            <p:childTnLst>
                              <p:par>
                                <p:cTn id="281" presetID="35" presetClass="emph" presetSubtype="0" fill="hold" grpId="2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2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3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>
                            <p:stCondLst>
                              <p:cond delay="28000"/>
                            </p:stCondLst>
                            <p:childTnLst>
                              <p:par>
                                <p:cTn id="286" presetID="35" presetClass="emph" presetSubtype="0" fill="hold" grpId="2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7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8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2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4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6" fill="hold">
                            <p:stCondLst>
                              <p:cond delay="29000"/>
                            </p:stCondLst>
                            <p:childTnLst>
                              <p:par>
                                <p:cTn id="297" presetID="35" presetClass="emph" presetSubtype="0" fill="hold" grpId="2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8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9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3" presetID="1" presetClass="exit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presetID="1" presetClass="exit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7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9" fill="hold">
                            <p:stCondLst>
                              <p:cond delay="30000"/>
                            </p:stCondLst>
                            <p:childTnLst>
                              <p:par>
                                <p:cTn id="310" presetID="35" presetClass="emph" presetSubtype="0" fill="hold" grpId="3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1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2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4" presetID="1" presetClass="entr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1" presetClass="entr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2" fill="hold">
                            <p:stCondLst>
                              <p:cond delay="31000"/>
                            </p:stCondLst>
                            <p:childTnLst>
                              <p:par>
                                <p:cTn id="323" presetID="35" presetClass="emph" presetSubtype="0" fill="hold" grpId="3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4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5" presetID="1" presetClass="exit" presetSubtype="0" fill="hold" grpId="2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7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9" fill="hold">
                            <p:stCondLst>
                              <p:cond delay="32000"/>
                            </p:stCondLst>
                            <p:childTnLst>
                              <p:par>
                                <p:cTn id="330" presetID="35" presetClass="emph" presetSubtype="0" fill="hold" grpId="3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1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2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4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6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8" fill="hold">
                            <p:stCondLst>
                              <p:cond delay="33000"/>
                            </p:stCondLst>
                            <p:childTnLst>
                              <p:par>
                                <p:cTn id="339" presetID="35" presetClass="emph" presetSubtype="0" fill="hold" grpId="3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0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1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3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7" fill="hold">
                            <p:stCondLst>
                              <p:cond delay="34000"/>
                            </p:stCondLst>
                            <p:childTnLst>
                              <p:par>
                                <p:cTn id="348" presetID="35" presetClass="emph" presetSubtype="0" fill="hold" grpId="3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9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0" presetID="1" presetClass="entr" presetSubtype="0" fill="hold" grpId="2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35000"/>
                            </p:stCondLst>
                            <p:childTnLst>
                              <p:par>
                                <p:cTn id="353" presetID="35" presetClass="emph" presetSubtype="0" fill="hold" grpId="3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4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5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7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" presetClass="exit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1" presetID="1" presetClass="exit" presetSubtype="0" fill="hold" grpId="2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3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5" fill="hold">
                            <p:stCondLst>
                              <p:cond delay="36000"/>
                            </p:stCondLst>
                            <p:childTnLst>
                              <p:par>
                                <p:cTn id="366" presetID="35" presetClass="emph" presetSubtype="0" fill="hold" grpId="3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7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8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0" presetID="1" presetClass="entr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2" presetID="1" presetClass="entr" presetSubtype="0" fill="hold" grpId="2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4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37000"/>
                            </p:stCondLst>
                            <p:childTnLst>
                              <p:par>
                                <p:cTn id="377" presetID="35" presetClass="emph" presetSubtype="0" fill="hold" grpId="3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8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9" presetID="1" presetClass="exit" presetSubtype="0" fill="hold" grpId="3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1" fill="hold">
                            <p:stCondLst>
                              <p:cond delay="38000"/>
                            </p:stCondLst>
                            <p:childTnLst>
                              <p:par>
                                <p:cTn id="382" presetID="35" presetClass="emph" presetSubtype="0" fill="hold" grpId="3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3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4" presetID="1" presetClass="entr" presetSubtype="0" fill="hold" grpId="3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6" presetID="1" presetClass="exit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8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0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2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4" fill="hold">
                            <p:stCondLst>
                              <p:cond delay="39000"/>
                            </p:stCondLst>
                            <p:childTnLst>
                              <p:par>
                                <p:cTn id="395" presetID="35" presetClass="emph" presetSubtype="0" fill="hold" grpId="3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6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7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9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1" presetID="1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3" presetID="1" presetClass="exit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5" fill="hold">
                            <p:stCondLst>
                              <p:cond delay="40000"/>
                            </p:stCondLst>
                            <p:childTnLst>
                              <p:par>
                                <p:cTn id="406" presetID="35" presetClass="emph" presetSubtype="0" fill="hold" grpId="4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7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8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0" presetID="1" presetClass="entr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2" presetID="1" presetClass="entr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" presetClass="entr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6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8" fill="hold">
                            <p:stCondLst>
                              <p:cond delay="41000"/>
                            </p:stCondLst>
                            <p:childTnLst>
                              <p:par>
                                <p:cTn id="419" presetID="35" presetClass="emph" presetSubtype="0" fill="hold" grpId="4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0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1" presetID="1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3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5" fill="hold">
                            <p:stCondLst>
                              <p:cond delay="42000"/>
                            </p:stCondLst>
                            <p:childTnLst>
                              <p:par>
                                <p:cTn id="426" presetID="35" presetClass="emph" presetSubtype="0" fill="hold" grpId="4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7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8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0" presetID="1" presetClass="exit" presetSubtype="0" fill="hold" grpId="2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2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4" fill="hold">
                            <p:stCondLst>
                              <p:cond delay="43000"/>
                            </p:stCondLst>
                            <p:childTnLst>
                              <p:par>
                                <p:cTn id="435" presetID="35" presetClass="emph" presetSubtype="0" fill="hold" grpId="4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6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7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9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1" presetID="1" presetClass="entr" presetSubtype="0" fill="hold" grpId="2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3" fill="hold">
                            <p:stCondLst>
                              <p:cond delay="44000"/>
                            </p:stCondLst>
                            <p:childTnLst>
                              <p:par>
                                <p:cTn id="444" presetID="35" presetClass="emph" presetSubtype="0" fill="hold" grpId="4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5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6" presetID="1" presetClass="entr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8" fill="hold">
                            <p:stCondLst>
                              <p:cond delay="45000"/>
                            </p:stCondLst>
                            <p:childTnLst>
                              <p:par>
                                <p:cTn id="449" presetID="35" presetClass="emph" presetSubtype="0" fill="hold" grpId="4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0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1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3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5" presetID="1" presetClass="exit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7" presetID="1" presetClass="exit" presetSubtype="0" fill="hold" grpId="3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9" presetID="1" presetClass="exit" presetSubtype="0" fill="hold" grpId="2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1" fill="hold">
                            <p:stCondLst>
                              <p:cond delay="46000"/>
                            </p:stCondLst>
                            <p:childTnLst>
                              <p:par>
                                <p:cTn id="462" presetID="35" presetClass="emph" presetSubtype="0" fill="hold" grpId="4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3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4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6" presetID="1" presetClass="entr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8" presetID="1" presetClass="entr" presetSubtype="0" fill="hold" grpId="3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" presetClass="entr" presetSubtype="0" fill="hold" grpId="2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2" fill="hold">
                            <p:stCondLst>
                              <p:cond delay="47000"/>
                            </p:stCondLst>
                            <p:childTnLst>
                              <p:par>
                                <p:cTn id="473" presetID="35" presetClass="emph" presetSubtype="0" fill="hold" grpId="4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4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5" presetID="1" presetClass="exit" presetSubtype="0" fill="hold" grpId="3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7" fill="hold">
                            <p:stCondLst>
                              <p:cond delay="48000"/>
                            </p:stCondLst>
                            <p:childTnLst>
                              <p:par>
                                <p:cTn id="478" presetID="35" presetClass="emph" presetSubtype="0" fill="hold" grpId="4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9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0" presetID="1" presetClass="entr" presetSubtype="0" fill="hold" grpId="3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2" presetID="1" presetClass="exit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4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6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8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0" fill="hold">
                            <p:stCondLst>
                              <p:cond delay="49000"/>
                            </p:stCondLst>
                            <p:childTnLst>
                              <p:par>
                                <p:cTn id="491" presetID="35" presetClass="emph" presetSubtype="0" fill="hold" grpId="4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2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3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5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7" presetID="1" presetClass="exit" presetSubtype="0" fill="hold" grpId="4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9" presetID="1" presetClass="exit" presetSubtype="0" fill="hold" grpId="3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1" fill="hold">
                            <p:stCondLst>
                              <p:cond delay="50000"/>
                            </p:stCondLst>
                            <p:childTnLst>
                              <p:par>
                                <p:cTn id="502" presetID="35" presetClass="emph" presetSubtype="0" fill="hold" grpId="5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3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4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6" presetID="1" presetClass="entr" presetSubtype="0" fill="hold" grpId="4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8" presetID="1" presetClass="entr" presetSubtype="0" fill="hold" grpId="3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" presetClass="entr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2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4" fill="hold">
                            <p:stCondLst>
                              <p:cond delay="51000"/>
                            </p:stCondLst>
                            <p:childTnLst>
                              <p:par>
                                <p:cTn id="515" presetID="35" presetClass="emph" presetSubtype="0" fill="hold" grpId="5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6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7" presetID="1" presetClass="exit" presetSubtype="0" fill="hold" grpId="4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1" fill="hold">
                            <p:stCondLst>
                              <p:cond delay="52000"/>
                            </p:stCondLst>
                            <p:childTnLst>
                              <p:par>
                                <p:cTn id="522" presetID="35" presetClass="emph" presetSubtype="0" fill="hold" grpId="5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3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4" presetID="1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6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8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0" fill="hold">
                            <p:stCondLst>
                              <p:cond delay="53000"/>
                            </p:stCondLst>
                            <p:childTnLst>
                              <p:par>
                                <p:cTn id="531" presetID="35" presetClass="emph" presetSubtype="0" fill="hold" grpId="5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2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3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5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7" presetID="1" presetClass="entr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9" fill="hold">
                            <p:stCondLst>
                              <p:cond delay="54000"/>
                            </p:stCondLst>
                            <p:childTnLst>
                              <p:par>
                                <p:cTn id="540" presetID="35" presetClass="emph" presetSubtype="0" fill="hold" grpId="5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1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2" presetID="1" presetClass="entr" presetSubtype="0" fill="hold" grpId="4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4" fill="hold">
                            <p:stCondLst>
                              <p:cond delay="55000"/>
                            </p:stCondLst>
                            <p:childTnLst>
                              <p:par>
                                <p:cTn id="545" presetID="35" presetClass="emph" presetSubtype="0" fill="hold" grpId="5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6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7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9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1" presetID="1" presetClass="exit" presetSubtype="0" fill="hold" grpId="4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3" presetID="1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" presetClass="exit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7" fill="hold">
                            <p:stCondLst>
                              <p:cond delay="56000"/>
                            </p:stCondLst>
                            <p:childTnLst>
                              <p:par>
                                <p:cTn id="558" presetID="35" presetClass="emph" presetSubtype="0" fill="hold" grpId="5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9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0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2" presetID="1" presetClass="entr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4" presetID="1" presetClass="entr" presetSubtype="0" fill="hold" grpId="4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6" presetID="1" presetClass="entr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57000"/>
                            </p:stCondLst>
                            <p:childTnLst>
                              <p:par>
                                <p:cTn id="569" presetID="35" presetClass="emph" presetSubtype="0" fill="hold" grpId="5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0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1" presetID="1" presetClass="exit" presetSubtype="0" fill="hold" grpId="4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3" fill="hold">
                            <p:stCondLst>
                              <p:cond delay="58000"/>
                            </p:stCondLst>
                            <p:childTnLst>
                              <p:par>
                                <p:cTn id="574" presetID="35" presetClass="emph" presetSubtype="0" fill="hold" grpId="5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5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6" presetID="1" presetClass="entr" presetSubtype="0" fill="hold" grpId="4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8" presetID="1" presetClass="exit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0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2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4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8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0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2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4" fill="hold">
                            <p:stCondLst>
                              <p:cond delay="59000"/>
                            </p:stCondLst>
                            <p:childTnLst>
                              <p:par>
                                <p:cTn id="595" presetID="35" presetClass="emph" presetSubtype="0" fill="hold" grpId="5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96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7" fill="hold">
                            <p:stCondLst>
                              <p:cond delay="60000"/>
                            </p:stCondLst>
                            <p:childTnLst>
                              <p:par>
                                <p:cTn id="59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99" dur="3992" fill="hold"/>
                                        <p:tgtEl>
                                          <p:spTgt spid="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60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"/>
                </p:tgtEl>
              </p:cMediaNode>
            </p:audio>
          </p:childTnLst>
        </p:cTn>
      </p:par>
    </p:tnLst>
    <p:bldLst>
      <p:bldP spid="2082" grpId="0" animBg="1"/>
      <p:bldP spid="2082" grpId="1" animBg="1"/>
      <p:bldP spid="2082" grpId="2" animBg="1"/>
      <p:bldP spid="2082" grpId="3" animBg="1"/>
      <p:bldP spid="2082" grpId="4" animBg="1"/>
      <p:bldP spid="2082" grpId="5" animBg="1"/>
      <p:bldP spid="2082" grpId="6" animBg="1"/>
      <p:bldP spid="2082" grpId="7" animBg="1"/>
      <p:bldP spid="2082" grpId="8" animBg="1"/>
      <p:bldP spid="2082" grpId="9" animBg="1"/>
      <p:bldP spid="2082" grpId="10" animBg="1"/>
      <p:bldP spid="2082" grpId="11" animBg="1"/>
      <p:bldP spid="2085" grpId="0" animBg="1"/>
      <p:bldP spid="2085" grpId="1" animBg="1"/>
      <p:bldP spid="2085" grpId="2" animBg="1"/>
      <p:bldP spid="2085" grpId="3" animBg="1"/>
      <p:bldP spid="2085" grpId="4" animBg="1"/>
      <p:bldP spid="2085" grpId="5" animBg="1"/>
      <p:bldP spid="2085" grpId="6" animBg="1"/>
      <p:bldP spid="2085" grpId="7" animBg="1"/>
      <p:bldP spid="2085" grpId="8" animBg="1"/>
      <p:bldP spid="2085" grpId="9" animBg="1"/>
      <p:bldP spid="2085" grpId="10" animBg="1"/>
      <p:bldP spid="2085" grpId="11" animBg="1"/>
      <p:bldP spid="2085" grpId="12" animBg="1"/>
      <p:bldP spid="2085" grpId="13" animBg="1"/>
      <p:bldP spid="2085" grpId="14" animBg="1"/>
      <p:bldP spid="2085" grpId="15" animBg="1"/>
      <p:bldP spid="2085" grpId="16" animBg="1"/>
      <p:bldP spid="2085" grpId="17" animBg="1"/>
      <p:bldP spid="2085" grpId="18" animBg="1"/>
      <p:bldP spid="2085" grpId="19" animBg="1"/>
      <p:bldP spid="2085" grpId="20" animBg="1"/>
      <p:bldP spid="2085" grpId="21" animBg="1"/>
      <p:bldP spid="2085" grpId="22" animBg="1"/>
      <p:bldP spid="2085" grpId="23" animBg="1"/>
      <p:bldP spid="2086" grpId="0" animBg="1"/>
      <p:bldP spid="2087" grpId="0" animBg="1"/>
      <p:bldP spid="2088" grpId="0" animBg="1"/>
      <p:bldP spid="2088" grpId="1" animBg="1"/>
      <p:bldP spid="2088" grpId="2" animBg="1"/>
      <p:bldP spid="2088" grpId="3" animBg="1"/>
      <p:bldP spid="2088" grpId="4" animBg="1"/>
      <p:bldP spid="2088" grpId="5" animBg="1"/>
      <p:bldP spid="2088" grpId="6" animBg="1"/>
      <p:bldP spid="2088" grpId="7" animBg="1"/>
      <p:bldP spid="2088" grpId="8" animBg="1"/>
      <p:bldP spid="2088" grpId="9" animBg="1"/>
      <p:bldP spid="2088" grpId="10" animBg="1"/>
      <p:bldP spid="2088" grpId="11" animBg="1"/>
      <p:bldP spid="2088" grpId="12" animBg="1"/>
      <p:bldP spid="2088" grpId="13" animBg="1"/>
      <p:bldP spid="2088" grpId="14" animBg="1"/>
      <p:bldP spid="2088" grpId="15" animBg="1"/>
      <p:bldP spid="2088" grpId="16" animBg="1"/>
      <p:bldP spid="2088" grpId="17" animBg="1"/>
      <p:bldP spid="2088" grpId="18" animBg="1"/>
      <p:bldP spid="2088" grpId="19" animBg="1"/>
      <p:bldP spid="2088" grpId="20" animBg="1"/>
      <p:bldP spid="2088" grpId="21" animBg="1"/>
      <p:bldP spid="2088" grpId="22" animBg="1"/>
      <p:bldP spid="2088" grpId="23" animBg="1"/>
      <p:bldP spid="2089" grpId="0" animBg="1"/>
      <p:bldP spid="2089" grpId="1" animBg="1"/>
      <p:bldP spid="2089" grpId="2" animBg="1"/>
      <p:bldP spid="2089" grpId="3" animBg="1"/>
      <p:bldP spid="2089" grpId="4" animBg="1"/>
      <p:bldP spid="2089" grpId="5" animBg="1"/>
      <p:bldP spid="2089" grpId="6" animBg="1"/>
      <p:bldP spid="2089" grpId="7" animBg="1"/>
      <p:bldP spid="2089" grpId="8" animBg="1"/>
      <p:bldP spid="2089" grpId="9" animBg="1"/>
      <p:bldP spid="2089" grpId="10" animBg="1"/>
      <p:bldP spid="2089" grpId="11" animBg="1"/>
      <p:bldP spid="2089" grpId="12" animBg="1"/>
      <p:bldP spid="2089" grpId="13" animBg="1"/>
      <p:bldP spid="2089" grpId="14" animBg="1"/>
      <p:bldP spid="2089" grpId="15" animBg="1"/>
      <p:bldP spid="2089" grpId="16" animBg="1"/>
      <p:bldP spid="2089" grpId="17" animBg="1"/>
      <p:bldP spid="2089" grpId="18" animBg="1"/>
      <p:bldP spid="2089" grpId="19" animBg="1"/>
      <p:bldP spid="2089" grpId="20" animBg="1"/>
      <p:bldP spid="2089" grpId="21" animBg="1"/>
      <p:bldP spid="2089" grpId="22" animBg="1"/>
      <p:bldP spid="2089" grpId="23" animBg="1"/>
      <p:bldP spid="2089" grpId="24" animBg="1"/>
      <p:bldP spid="2089" grpId="25" animBg="1"/>
      <p:bldP spid="2089" grpId="26" animBg="1"/>
      <p:bldP spid="2089" grpId="27" animBg="1"/>
      <p:bldP spid="2089" grpId="28" animBg="1"/>
      <p:bldP spid="2089" grpId="29" animBg="1"/>
      <p:bldP spid="2089" grpId="30" animBg="1"/>
      <p:bldP spid="2089" grpId="31" animBg="1"/>
      <p:bldP spid="2089" grpId="32" animBg="1"/>
      <p:bldP spid="2089" grpId="33" animBg="1"/>
      <p:bldP spid="2089" grpId="34" animBg="1"/>
      <p:bldP spid="2089" grpId="35" animBg="1"/>
      <p:bldP spid="2090" grpId="0" animBg="1"/>
      <p:bldP spid="2090" grpId="1" animBg="1"/>
      <p:bldP spid="2090" grpId="2" animBg="1"/>
      <p:bldP spid="2090" grpId="3" animBg="1"/>
      <p:bldP spid="2091" grpId="0" animBg="1"/>
      <p:bldP spid="2091" grpId="1" animBg="1"/>
      <p:bldP spid="2091" grpId="2" animBg="1"/>
      <p:bldP spid="2091" grpId="3" animBg="1"/>
      <p:bldP spid="2092" grpId="0" animBg="1"/>
      <p:bldP spid="2094" grpId="0" animBg="1"/>
      <p:bldP spid="2094" grpId="1" animBg="1"/>
      <p:bldP spid="2094" grpId="2" animBg="1"/>
      <p:bldP spid="2094" grpId="3" animBg="1"/>
      <p:bldP spid="2094" grpId="4" animBg="1"/>
      <p:bldP spid="2094" grpId="5" animBg="1"/>
      <p:bldP spid="2094" grpId="6" animBg="1"/>
      <p:bldP spid="2094" grpId="7" animBg="1"/>
      <p:bldP spid="2094" grpId="8" animBg="1"/>
      <p:bldP spid="2094" grpId="9" animBg="1"/>
      <p:bldP spid="2094" grpId="10" animBg="1"/>
      <p:bldP spid="2094" grpId="11" animBg="1"/>
      <p:bldP spid="2094" grpId="12" animBg="1"/>
      <p:bldP spid="2094" grpId="13" animBg="1"/>
      <p:bldP spid="2094" grpId="14" animBg="1"/>
      <p:bldP spid="2094" grpId="15" animBg="1"/>
      <p:bldP spid="2094" grpId="16" animBg="1"/>
      <p:bldP spid="2094" grpId="17" animBg="1"/>
      <p:bldP spid="2094" grpId="18" animBg="1"/>
      <p:bldP spid="2094" grpId="19" animBg="1"/>
      <p:bldP spid="2094" grpId="20" animBg="1"/>
      <p:bldP spid="2094" grpId="21" animBg="1"/>
      <p:bldP spid="2094" grpId="22" animBg="1"/>
      <p:bldP spid="2094" grpId="23" animBg="1"/>
      <p:bldP spid="2094" grpId="24" animBg="1"/>
      <p:bldP spid="2094" grpId="25" animBg="1"/>
      <p:bldP spid="2095" grpId="0" animBg="1"/>
      <p:bldP spid="2095" grpId="1" animBg="1"/>
      <p:bldP spid="2096" grpId="0" animBg="1"/>
      <p:bldP spid="2096" grpId="1" animBg="1"/>
      <p:bldP spid="2097" grpId="0" animBg="1"/>
      <p:bldP spid="2097" grpId="1" animBg="1"/>
      <p:bldP spid="2097" grpId="2" animBg="1"/>
      <p:bldP spid="2097" grpId="3" animBg="1"/>
      <p:bldP spid="2098" grpId="0" animBg="1"/>
      <p:bldP spid="2098" grpId="1" animBg="1"/>
      <p:bldP spid="2099" grpId="0" animBg="1"/>
      <p:bldP spid="2099" grpId="1" animBg="1"/>
      <p:bldP spid="2099" grpId="2" animBg="1"/>
      <p:bldP spid="2099" grpId="3" animBg="1"/>
      <p:bldP spid="2099" grpId="4" animBg="1"/>
      <p:bldP spid="2099" grpId="5" animBg="1"/>
      <p:bldP spid="2099" grpId="6" animBg="1"/>
      <p:bldP spid="2099" grpId="7" animBg="1"/>
      <p:bldP spid="2099" grpId="8" animBg="1"/>
      <p:bldP spid="2099" grpId="9" animBg="1"/>
      <p:bldP spid="2099" grpId="10" animBg="1"/>
      <p:bldP spid="2099" grpId="11" animBg="1"/>
      <p:bldP spid="2099" grpId="12" animBg="1"/>
      <p:bldP spid="2099" grpId="13" animBg="1"/>
      <p:bldP spid="2099" grpId="14" animBg="1"/>
      <p:bldP spid="2099" grpId="15" animBg="1"/>
      <p:bldP spid="2099" grpId="16" animBg="1"/>
      <p:bldP spid="2099" grpId="17" animBg="1"/>
      <p:bldP spid="2099" grpId="18" animBg="1"/>
      <p:bldP spid="2099" grpId="19" animBg="1"/>
      <p:bldP spid="2099" grpId="20" animBg="1"/>
      <p:bldP spid="2099" grpId="21" animBg="1"/>
      <p:bldP spid="2099" grpId="22" animBg="1"/>
      <p:bldP spid="2099" grpId="23" animBg="1"/>
      <p:bldP spid="2099" grpId="24" animBg="1"/>
      <p:bldP spid="2099" grpId="25" animBg="1"/>
      <p:bldP spid="2099" grpId="26" animBg="1"/>
      <p:bldP spid="2099" grpId="27" animBg="1"/>
      <p:bldP spid="2099" grpId="28" animBg="1"/>
      <p:bldP spid="2099" grpId="29" animBg="1"/>
      <p:bldP spid="2099" grpId="30" animBg="1"/>
      <p:bldP spid="2099" grpId="31" animBg="1"/>
      <p:bldP spid="2099" grpId="32" animBg="1"/>
      <p:bldP spid="2099" grpId="33" animBg="1"/>
      <p:bldP spid="2099" grpId="34" animBg="1"/>
      <p:bldP spid="2099" grpId="35" animBg="1"/>
      <p:bldP spid="2099" grpId="36" animBg="1"/>
      <p:bldP spid="2099" grpId="37" animBg="1"/>
      <p:bldP spid="2099" grpId="38" animBg="1"/>
      <p:bldP spid="2099" grpId="39" animBg="1"/>
      <p:bldP spid="2099" grpId="40" animBg="1"/>
      <p:bldP spid="2099" grpId="41" animBg="1"/>
      <p:bldP spid="2099" grpId="42" animBg="1"/>
      <p:bldP spid="2099" grpId="43" animBg="1"/>
      <p:bldP spid="2099" grpId="44" animBg="1"/>
      <p:bldP spid="2099" grpId="45" animBg="1"/>
      <p:bldP spid="2099" grpId="46" animBg="1"/>
      <p:bldP spid="2099" grpId="47" animBg="1"/>
      <p:bldP spid="2099" grpId="48" animBg="1"/>
      <p:bldP spid="2099" grpId="49" animBg="1"/>
      <p:bldP spid="2099" grpId="50" animBg="1"/>
      <p:bldP spid="2099" grpId="51" animBg="1"/>
      <p:bldP spid="2099" grpId="52" animBg="1"/>
      <p:bldP spid="2099" grpId="53" animBg="1"/>
      <p:bldP spid="2099" grpId="54" animBg="1"/>
      <p:bldP spid="2099" grpId="55" animBg="1"/>
      <p:bldP spid="2099" grpId="56" animBg="1"/>
      <p:bldP spid="2099" grpId="57" animBg="1"/>
      <p:bldP spid="2099" grpId="58" animBg="1"/>
      <p:bldP spid="2099" grpId="59" animBg="1"/>
      <p:bldP spid="2100" grpId="0" animBg="1"/>
      <p:bldP spid="2100" grpId="1" animBg="1"/>
      <p:bldP spid="2100" grpId="2" animBg="1"/>
      <p:bldP spid="2100" grpId="3" animBg="1"/>
      <p:bldP spid="2100" grpId="4" animBg="1"/>
      <p:bldP spid="2100" grpId="5" animBg="1"/>
      <p:bldP spid="2100" grpId="6" animBg="1"/>
      <p:bldP spid="2100" grpId="7" animBg="1"/>
      <p:bldP spid="2100" grpId="8" animBg="1"/>
      <p:bldP spid="2100" grpId="9" animBg="1"/>
      <p:bldP spid="2100" grpId="10" animBg="1"/>
      <p:bldP spid="2100" grpId="11" animBg="1"/>
      <p:bldP spid="2101" grpId="0" animBg="1"/>
      <p:bldP spid="2101" grpId="1" animBg="1"/>
      <p:bldP spid="2101" grpId="2" animBg="1"/>
      <p:bldP spid="2101" grpId="3" animBg="1"/>
      <p:bldP spid="2101" grpId="4" animBg="1"/>
      <p:bldP spid="2101" grpId="5" animBg="1"/>
      <p:bldP spid="2101" grpId="6" animBg="1"/>
      <p:bldP spid="2101" grpId="7" animBg="1"/>
      <p:bldP spid="2101" grpId="8" animBg="1"/>
      <p:bldP spid="2101" grpId="9" animBg="1"/>
      <p:bldP spid="2101" grpId="10" animBg="1"/>
      <p:bldP spid="2101" grpId="11" animBg="1"/>
      <p:bldP spid="2101" grpId="12" animBg="1"/>
      <p:bldP spid="2101" grpId="13" animBg="1"/>
      <p:bldP spid="2101" grpId="14" animBg="1"/>
      <p:bldP spid="2101" grpId="15" animBg="1"/>
      <p:bldP spid="2101" grpId="16" animBg="1"/>
      <p:bldP spid="2101" grpId="17" animBg="1"/>
      <p:bldP spid="2101" grpId="18" animBg="1"/>
      <p:bldP spid="2101" grpId="19" animBg="1"/>
      <p:bldP spid="2101" grpId="20" animBg="1"/>
      <p:bldP spid="2101" grpId="21" animBg="1"/>
      <p:bldP spid="2101" grpId="22" animBg="1"/>
      <p:bldP spid="2101" grpId="23" animBg="1"/>
      <p:bldP spid="2101" grpId="24" animBg="1"/>
      <p:bldP spid="2101" grpId="25" animBg="1"/>
      <p:bldP spid="2101" grpId="26" animBg="1"/>
      <p:bldP spid="2101" grpId="27" animBg="1"/>
      <p:bldP spid="2101" grpId="28" animBg="1"/>
      <p:bldP spid="2101" grpId="29" animBg="1"/>
      <p:bldP spid="2101" grpId="30" animBg="1"/>
      <p:bldP spid="2101" grpId="31" animBg="1"/>
      <p:bldP spid="2101" grpId="32" animBg="1"/>
      <p:bldP spid="2101" grpId="33" animBg="1"/>
      <p:bldP spid="2101" grpId="34" animBg="1"/>
      <p:bldP spid="2101" grpId="35" animBg="1"/>
      <p:bldP spid="2101" grpId="36" animBg="1"/>
      <p:bldP spid="2101" grpId="37" animBg="1"/>
      <p:bldP spid="2101" grpId="38" animBg="1"/>
      <p:bldP spid="2101" grpId="39" animBg="1"/>
      <p:bldP spid="2101" grpId="40" animBg="1"/>
      <p:bldP spid="2101" grpId="41" animBg="1"/>
      <p:bldP spid="2101" grpId="42" animBg="1"/>
      <p:bldP spid="2101" grpId="43" animBg="1"/>
      <p:bldP spid="2101" grpId="44" animBg="1"/>
      <p:bldP spid="2101" grpId="45" animBg="1"/>
      <p:bldP spid="2101" grpId="46" animBg="1"/>
      <p:bldP spid="2101" grpId="47" animBg="1"/>
      <p:bldP spid="2124" grpId="0" animBg="1"/>
      <p:bldP spid="2124" grpId="1" animBg="1"/>
      <p:bldP spid="21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ChangeArrowheads="1"/>
          </p:cNvSpPr>
          <p:nvPr/>
        </p:nvSpPr>
        <p:spPr bwMode="auto">
          <a:xfrm>
            <a:off x="900113" y="668338"/>
            <a:ext cx="7920037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b="1">
                <a:solidFill>
                  <a:srgbClr val="000000"/>
                </a:solidFill>
                <a:ea typeface="Calibri" pitchFamily="34" charset="0"/>
                <a:cs typeface="Arial" charset="0"/>
              </a:rPr>
              <a:t>Альбина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 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- "белая" (лат.)</a:t>
            </a:r>
            <a:endParaRPr lang="ru-RU"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b="1">
                <a:solidFill>
                  <a:srgbClr val="000000"/>
                </a:solidFill>
                <a:ea typeface="Calibri" pitchFamily="34" charset="0"/>
                <a:cs typeface="Arial" charset="0"/>
              </a:rPr>
              <a:t>Алина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 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- "благородная" (фр., герм.), "верная, нежная" (араб.)</a:t>
            </a:r>
            <a:endParaRPr lang="ru-RU"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b="1">
                <a:solidFill>
                  <a:srgbClr val="000000"/>
                </a:solidFill>
                <a:ea typeface="Calibri" pitchFamily="34" charset="0"/>
                <a:cs typeface="Arial" charset="0"/>
              </a:rPr>
              <a:t>Валерия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 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- "сильная" (лат.)</a:t>
            </a:r>
            <a:endParaRPr lang="ru-RU"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b="1">
                <a:solidFill>
                  <a:srgbClr val="000000"/>
                </a:solidFill>
                <a:ea typeface="Calibri" pitchFamily="34" charset="0"/>
                <a:cs typeface="Arial" charset="0"/>
              </a:rPr>
              <a:t>Виктория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 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- "победа" (лат.)</a:t>
            </a:r>
            <a:endParaRPr lang="ru-RU"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b="1">
                <a:solidFill>
                  <a:srgbClr val="000000"/>
                </a:solidFill>
                <a:ea typeface="Calibri" pitchFamily="34" charset="0"/>
                <a:cs typeface="Arial" charset="0"/>
              </a:rPr>
              <a:t>Диана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 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- "богиня" (лат.)</a:t>
            </a:r>
            <a:endParaRPr lang="ru-RU"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b="1">
                <a:solidFill>
                  <a:srgbClr val="000000"/>
                </a:solidFill>
                <a:ea typeface="Calibri" pitchFamily="34" charset="0"/>
                <a:cs typeface="Arial" charset="0"/>
              </a:rPr>
              <a:t>Камилла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 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–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 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«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знатная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»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 (лат.)</a:t>
            </a:r>
            <a:endParaRPr lang="ru-RU"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b="1">
                <a:solidFill>
                  <a:srgbClr val="000000"/>
                </a:solidFill>
                <a:ea typeface="Calibri" pitchFamily="34" charset="0"/>
                <a:cs typeface="Arial" charset="0"/>
              </a:rPr>
              <a:t>Карина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 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- "дорогая" (итал.)</a:t>
            </a:r>
            <a:endParaRPr lang="ru-RU"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b="1">
                <a:solidFill>
                  <a:srgbClr val="000000"/>
                </a:solidFill>
                <a:ea typeface="Calibri" pitchFamily="34" charset="0"/>
                <a:cs typeface="Arial" charset="0"/>
              </a:rPr>
              <a:t>Ксения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 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- "гостеприимная" (греч.)</a:t>
            </a:r>
            <a:endParaRPr lang="ru-RU"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b="1">
                <a:solidFill>
                  <a:srgbClr val="000000"/>
                </a:solidFill>
                <a:ea typeface="Calibri" pitchFamily="34" charset="0"/>
                <a:cs typeface="Arial" charset="0"/>
              </a:rPr>
              <a:t>Маргарита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 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- "жемчужина" (греч.)</a:t>
            </a:r>
            <a:endParaRPr lang="ru-RU"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b="1">
                <a:solidFill>
                  <a:srgbClr val="000000"/>
                </a:solidFill>
                <a:ea typeface="Calibri" pitchFamily="34" charset="0"/>
                <a:cs typeface="Arial" charset="0"/>
              </a:rPr>
              <a:t>Полина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 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- "малая" (лат.)</a:t>
            </a:r>
            <a:endParaRPr lang="ru-RU"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b="1">
                <a:solidFill>
                  <a:srgbClr val="000000"/>
                </a:solidFill>
                <a:ea typeface="Calibri" pitchFamily="34" charset="0"/>
                <a:cs typeface="Arial" charset="0"/>
              </a:rPr>
              <a:t>Светлана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 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- "светлая" (рус.)</a:t>
            </a:r>
            <a:endParaRPr lang="ru-RU"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b="1">
                <a:solidFill>
                  <a:srgbClr val="000000"/>
                </a:solidFill>
                <a:ea typeface="Calibri" pitchFamily="34" charset="0"/>
                <a:cs typeface="Arial" charset="0"/>
              </a:rPr>
              <a:t>Сусанна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 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- "белая лилия" (евр.)</a:t>
            </a:r>
            <a:endParaRPr lang="ru-RU"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b="1">
                <a:solidFill>
                  <a:srgbClr val="000000"/>
                </a:solidFill>
                <a:ea typeface="Calibri" pitchFamily="34" charset="0"/>
                <a:cs typeface="Arial" charset="0"/>
              </a:rPr>
              <a:t>Элина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 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- "светлая гречанка" (англ., греч.)</a:t>
            </a:r>
            <a:endParaRPr lang="ru-RU"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b="1">
                <a:solidFill>
                  <a:srgbClr val="000000"/>
                </a:solidFill>
                <a:ea typeface="Calibri" pitchFamily="34" charset="0"/>
                <a:cs typeface="Arial" charset="0"/>
              </a:rPr>
              <a:t>Александр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 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- "защитник людей" (греч.)</a:t>
            </a:r>
            <a:endParaRPr lang="ru-RU"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b="1">
                <a:solidFill>
                  <a:srgbClr val="000000"/>
                </a:solidFill>
                <a:ea typeface="Calibri" pitchFamily="34" charset="0"/>
                <a:cs typeface="Arial" charset="0"/>
              </a:rPr>
              <a:t>Алексей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 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- "защитник" (греч.)</a:t>
            </a:r>
            <a:endParaRPr lang="ru-RU"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b="1">
                <a:solidFill>
                  <a:srgbClr val="000000"/>
                </a:solidFill>
                <a:ea typeface="Calibri" pitchFamily="34" charset="0"/>
                <a:cs typeface="Arial" charset="0"/>
              </a:rPr>
              <a:t>Гумар 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–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 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«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жизнь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»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 (араб.)</a:t>
            </a:r>
            <a:endParaRPr lang="ru-RU"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b="1">
                <a:solidFill>
                  <a:srgbClr val="000000"/>
                </a:solidFill>
                <a:ea typeface="Calibri" pitchFamily="34" charset="0"/>
                <a:cs typeface="Arial" charset="0"/>
              </a:rPr>
              <a:t>Денис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 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- "посвященный богу веселья" (греч.)</a:t>
            </a:r>
            <a:endParaRPr lang="ru-RU"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b="1">
                <a:solidFill>
                  <a:srgbClr val="000000"/>
                </a:solidFill>
                <a:ea typeface="Calibri" pitchFamily="34" charset="0"/>
                <a:cs typeface="Arial" charset="0"/>
              </a:rPr>
              <a:t>Илья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 –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  «мой Бог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»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 (евр.)</a:t>
            </a:r>
            <a:endParaRPr lang="ru-RU"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b="1">
                <a:solidFill>
                  <a:srgbClr val="000000"/>
                </a:solidFill>
                <a:ea typeface="Calibri" pitchFamily="34" charset="0"/>
                <a:cs typeface="Arial" charset="0"/>
              </a:rPr>
              <a:t>Никита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 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- "победитель" (греч.)</a:t>
            </a:r>
            <a:endParaRPr lang="ru-RU"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b="1">
                <a:solidFill>
                  <a:srgbClr val="000000"/>
                </a:solidFill>
                <a:ea typeface="Calibri" pitchFamily="34" charset="0"/>
                <a:cs typeface="Arial" charset="0"/>
              </a:rPr>
              <a:t>Родион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 </a:t>
            </a:r>
            <a:r>
              <a:rPr lang="ru-RU">
                <a:solidFill>
                  <a:srgbClr val="000000"/>
                </a:solidFill>
                <a:ea typeface="Calibri" pitchFamily="34" charset="0"/>
                <a:cs typeface="Arial" charset="0"/>
              </a:rPr>
              <a:t>- "житель острова Родос" (греч.)</a:t>
            </a:r>
            <a:endParaRPr lang="ru-RU">
              <a:ea typeface="Calibri" pitchFamily="34" charset="0"/>
              <a:cs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0"/>
            <a:ext cx="7776864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Что означают наши имена?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625" y="142875"/>
            <a:ext cx="8286750" cy="64611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Допиши предложения:</a:t>
            </a:r>
          </a:p>
        </p:txBody>
      </p:sp>
      <p:sp>
        <p:nvSpPr>
          <p:cNvPr id="7171" name="TextBox 2"/>
          <p:cNvSpPr txBox="1">
            <a:spLocks noChangeArrowheads="1"/>
          </p:cNvSpPr>
          <p:nvPr/>
        </p:nvSpPr>
        <p:spPr bwMode="auto">
          <a:xfrm>
            <a:off x="428625" y="1268413"/>
            <a:ext cx="7929563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Calibri" pitchFamily="34" charset="0"/>
              </a:rPr>
              <a:t>1. У Наташи живёт </a:t>
            </a:r>
          </a:p>
          <a:p>
            <a:endParaRPr lang="ru-RU" sz="3600" b="1">
              <a:latin typeface="Calibri" pitchFamily="34" charset="0"/>
            </a:endParaRPr>
          </a:p>
          <a:p>
            <a:r>
              <a:rPr lang="ru-RU" sz="3600" b="1">
                <a:latin typeface="Calibri" pitchFamily="34" charset="0"/>
              </a:rPr>
              <a:t>2. Крупные яйца несёт</a:t>
            </a:r>
          </a:p>
          <a:p>
            <a:endParaRPr lang="en-US" sz="3600" b="1">
              <a:latin typeface="Calibri" pitchFamily="34" charset="0"/>
            </a:endParaRPr>
          </a:p>
          <a:p>
            <a:endParaRPr lang="en-US" sz="3600" b="1">
              <a:latin typeface="Calibri" pitchFamily="34" charset="0"/>
            </a:endParaRPr>
          </a:p>
          <a:p>
            <a:r>
              <a:rPr lang="ru-RU" sz="3600" b="1">
                <a:latin typeface="Calibri" pitchFamily="34" charset="0"/>
              </a:rPr>
              <a:t>3.            </a:t>
            </a:r>
            <a:r>
              <a:rPr lang="en-US" sz="3600" b="1">
                <a:latin typeface="Calibri" pitchFamily="34" charset="0"/>
              </a:rPr>
              <a:t>   </a:t>
            </a:r>
            <a:r>
              <a:rPr lang="ru-RU" sz="3600" b="1">
                <a:latin typeface="Calibri" pitchFamily="34" charset="0"/>
              </a:rPr>
              <a:t>сторожит дом.</a:t>
            </a:r>
          </a:p>
          <a:p>
            <a:endParaRPr lang="ru-RU" sz="3600" b="1">
              <a:latin typeface="Calibri" pitchFamily="34" charset="0"/>
            </a:endParaRPr>
          </a:p>
          <a:p>
            <a:endParaRPr lang="en-US" sz="3600" b="1">
              <a:latin typeface="Calibri" pitchFamily="34" charset="0"/>
            </a:endParaRPr>
          </a:p>
          <a:p>
            <a:r>
              <a:rPr lang="ru-RU" sz="3600" b="1">
                <a:latin typeface="Calibri" pitchFamily="34" charset="0"/>
              </a:rPr>
              <a:t> 4.               </a:t>
            </a:r>
            <a:r>
              <a:rPr lang="en-US" sz="3600" b="1">
                <a:latin typeface="Calibri" pitchFamily="34" charset="0"/>
              </a:rPr>
              <a:t>   </a:t>
            </a:r>
            <a:r>
              <a:rPr lang="ru-RU" sz="3600" b="1">
                <a:latin typeface="Calibri" pitchFamily="34" charset="0"/>
              </a:rPr>
              <a:t>ловит мышей. </a:t>
            </a:r>
          </a:p>
        </p:txBody>
      </p:sp>
      <p:pic>
        <p:nvPicPr>
          <p:cNvPr id="7172" name="Рисунок 4" descr="8609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3284538"/>
            <a:ext cx="1000125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Рисунок 7" descr="6101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9700" y="2133600"/>
            <a:ext cx="13493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Рисунок 8" descr="4958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8888" y="5084763"/>
            <a:ext cx="1296987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Рисунок 9" descr="4053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3" y="765175"/>
            <a:ext cx="129381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580112" y="1124744"/>
            <a:ext cx="72008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508104" y="2060848"/>
            <a:ext cx="273630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68"/>
          <p:cNvGrpSpPr>
            <a:grpSpLocks/>
          </p:cNvGrpSpPr>
          <p:nvPr/>
        </p:nvGrpSpPr>
        <p:grpSpPr bwMode="auto">
          <a:xfrm>
            <a:off x="1979613" y="2636838"/>
            <a:ext cx="5472112" cy="2089150"/>
            <a:chOff x="1020" y="845"/>
            <a:chExt cx="3447" cy="1316"/>
          </a:xfrm>
        </p:grpSpPr>
        <p:sp>
          <p:nvSpPr>
            <p:cNvPr id="8223" name="Rectangle 4"/>
            <p:cNvSpPr>
              <a:spLocks noChangeArrowheads="1"/>
            </p:cNvSpPr>
            <p:nvPr/>
          </p:nvSpPr>
          <p:spPr bwMode="auto">
            <a:xfrm>
              <a:off x="1020" y="845"/>
              <a:ext cx="3447" cy="1316"/>
            </a:xfrm>
            <a:prstGeom prst="rect">
              <a:avLst/>
            </a:prstGeom>
            <a:solidFill>
              <a:srgbClr val="333333">
                <a:alpha val="70979"/>
              </a:srgbClr>
            </a:solidFill>
            <a:ln w="76200">
              <a:solidFill>
                <a:srgbClr val="8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24" name="AutoShape 5"/>
            <p:cNvSpPr>
              <a:spLocks noChangeArrowheads="1"/>
            </p:cNvSpPr>
            <p:nvPr/>
          </p:nvSpPr>
          <p:spPr bwMode="auto">
            <a:xfrm>
              <a:off x="2018" y="1934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25" name="AutoShape 6"/>
            <p:cNvSpPr>
              <a:spLocks noChangeArrowheads="1"/>
            </p:cNvSpPr>
            <p:nvPr/>
          </p:nvSpPr>
          <p:spPr bwMode="auto">
            <a:xfrm>
              <a:off x="2018" y="890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26" name="AutoShape 7"/>
            <p:cNvSpPr>
              <a:spLocks noChangeArrowheads="1"/>
            </p:cNvSpPr>
            <p:nvPr/>
          </p:nvSpPr>
          <p:spPr bwMode="auto">
            <a:xfrm rot="-5400000">
              <a:off x="2289" y="1163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27" name="AutoShape 8"/>
            <p:cNvSpPr>
              <a:spLocks noChangeArrowheads="1"/>
            </p:cNvSpPr>
            <p:nvPr/>
          </p:nvSpPr>
          <p:spPr bwMode="auto">
            <a:xfrm rot="-5400000">
              <a:off x="1745" y="1163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28" name="AutoShape 9"/>
            <p:cNvSpPr>
              <a:spLocks noChangeArrowheads="1"/>
            </p:cNvSpPr>
            <p:nvPr/>
          </p:nvSpPr>
          <p:spPr bwMode="auto">
            <a:xfrm rot="-5400000">
              <a:off x="2289" y="1662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29" name="AutoShape 10"/>
            <p:cNvSpPr>
              <a:spLocks noChangeArrowheads="1"/>
            </p:cNvSpPr>
            <p:nvPr/>
          </p:nvSpPr>
          <p:spPr bwMode="auto">
            <a:xfrm rot="-5400000">
              <a:off x="1745" y="1662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30" name="AutoShape 11"/>
            <p:cNvSpPr>
              <a:spLocks noChangeArrowheads="1"/>
            </p:cNvSpPr>
            <p:nvPr/>
          </p:nvSpPr>
          <p:spPr bwMode="auto">
            <a:xfrm>
              <a:off x="2018" y="1435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31" name="AutoShape 12"/>
            <p:cNvSpPr>
              <a:spLocks noChangeArrowheads="1"/>
            </p:cNvSpPr>
            <p:nvPr/>
          </p:nvSpPr>
          <p:spPr bwMode="auto">
            <a:xfrm>
              <a:off x="1247" y="1934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32" name="AutoShape 13"/>
            <p:cNvSpPr>
              <a:spLocks noChangeArrowheads="1"/>
            </p:cNvSpPr>
            <p:nvPr/>
          </p:nvSpPr>
          <p:spPr bwMode="auto">
            <a:xfrm>
              <a:off x="1247" y="890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33" name="AutoShape 14"/>
            <p:cNvSpPr>
              <a:spLocks noChangeArrowheads="1"/>
            </p:cNvSpPr>
            <p:nvPr/>
          </p:nvSpPr>
          <p:spPr bwMode="auto">
            <a:xfrm rot="-5400000">
              <a:off x="1518" y="1163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34" name="AutoShape 15"/>
            <p:cNvSpPr>
              <a:spLocks noChangeArrowheads="1"/>
            </p:cNvSpPr>
            <p:nvPr/>
          </p:nvSpPr>
          <p:spPr bwMode="auto">
            <a:xfrm rot="-5400000">
              <a:off x="907" y="1140"/>
              <a:ext cx="544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35" name="AutoShape 16"/>
            <p:cNvSpPr>
              <a:spLocks noChangeArrowheads="1"/>
            </p:cNvSpPr>
            <p:nvPr/>
          </p:nvSpPr>
          <p:spPr bwMode="auto">
            <a:xfrm rot="-5400000">
              <a:off x="1518" y="1662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36" name="AutoShape 17"/>
            <p:cNvSpPr>
              <a:spLocks noChangeArrowheads="1"/>
            </p:cNvSpPr>
            <p:nvPr/>
          </p:nvSpPr>
          <p:spPr bwMode="auto">
            <a:xfrm rot="-5400000">
              <a:off x="907" y="1684"/>
              <a:ext cx="544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37" name="AutoShape 18"/>
            <p:cNvSpPr>
              <a:spLocks noChangeArrowheads="1"/>
            </p:cNvSpPr>
            <p:nvPr/>
          </p:nvSpPr>
          <p:spPr bwMode="auto">
            <a:xfrm>
              <a:off x="1247" y="1435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38" name="AutoShape 19"/>
            <p:cNvSpPr>
              <a:spLocks noChangeArrowheads="1"/>
            </p:cNvSpPr>
            <p:nvPr/>
          </p:nvSpPr>
          <p:spPr bwMode="auto">
            <a:xfrm>
              <a:off x="2971" y="1934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39" name="AutoShape 20"/>
            <p:cNvSpPr>
              <a:spLocks noChangeArrowheads="1"/>
            </p:cNvSpPr>
            <p:nvPr/>
          </p:nvSpPr>
          <p:spPr bwMode="auto">
            <a:xfrm>
              <a:off x="2971" y="890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40" name="AutoShape 21"/>
            <p:cNvSpPr>
              <a:spLocks noChangeArrowheads="1"/>
            </p:cNvSpPr>
            <p:nvPr/>
          </p:nvSpPr>
          <p:spPr bwMode="auto">
            <a:xfrm rot="-5400000">
              <a:off x="3242" y="1163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41" name="AutoShape 22"/>
            <p:cNvSpPr>
              <a:spLocks noChangeArrowheads="1"/>
            </p:cNvSpPr>
            <p:nvPr/>
          </p:nvSpPr>
          <p:spPr bwMode="auto">
            <a:xfrm rot="-5400000">
              <a:off x="2698" y="1163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42" name="AutoShape 23"/>
            <p:cNvSpPr>
              <a:spLocks noChangeArrowheads="1"/>
            </p:cNvSpPr>
            <p:nvPr/>
          </p:nvSpPr>
          <p:spPr bwMode="auto">
            <a:xfrm rot="-5400000">
              <a:off x="3242" y="1662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43" name="AutoShape 24"/>
            <p:cNvSpPr>
              <a:spLocks noChangeArrowheads="1"/>
            </p:cNvSpPr>
            <p:nvPr/>
          </p:nvSpPr>
          <p:spPr bwMode="auto">
            <a:xfrm rot="-5400000">
              <a:off x="2698" y="1662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44" name="AutoShape 25"/>
            <p:cNvSpPr>
              <a:spLocks noChangeArrowheads="1"/>
            </p:cNvSpPr>
            <p:nvPr/>
          </p:nvSpPr>
          <p:spPr bwMode="auto">
            <a:xfrm>
              <a:off x="2971" y="1435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45" name="AutoShape 26"/>
            <p:cNvSpPr>
              <a:spLocks noChangeArrowheads="1"/>
            </p:cNvSpPr>
            <p:nvPr/>
          </p:nvSpPr>
          <p:spPr bwMode="auto">
            <a:xfrm>
              <a:off x="3742" y="1934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46" name="AutoShape 27"/>
            <p:cNvSpPr>
              <a:spLocks noChangeArrowheads="1"/>
            </p:cNvSpPr>
            <p:nvPr/>
          </p:nvSpPr>
          <p:spPr bwMode="auto">
            <a:xfrm>
              <a:off x="3742" y="890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47" name="AutoShape 28"/>
            <p:cNvSpPr>
              <a:spLocks noChangeArrowheads="1"/>
            </p:cNvSpPr>
            <p:nvPr/>
          </p:nvSpPr>
          <p:spPr bwMode="auto">
            <a:xfrm rot="-5400000">
              <a:off x="4013" y="1163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48" name="AutoShape 29"/>
            <p:cNvSpPr>
              <a:spLocks noChangeArrowheads="1"/>
            </p:cNvSpPr>
            <p:nvPr/>
          </p:nvSpPr>
          <p:spPr bwMode="auto">
            <a:xfrm rot="-5400000">
              <a:off x="3469" y="1163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49" name="AutoShape 30"/>
            <p:cNvSpPr>
              <a:spLocks noChangeArrowheads="1"/>
            </p:cNvSpPr>
            <p:nvPr/>
          </p:nvSpPr>
          <p:spPr bwMode="auto">
            <a:xfrm rot="-5400000">
              <a:off x="4013" y="1662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50" name="AutoShape 31"/>
            <p:cNvSpPr>
              <a:spLocks noChangeArrowheads="1"/>
            </p:cNvSpPr>
            <p:nvPr/>
          </p:nvSpPr>
          <p:spPr bwMode="auto">
            <a:xfrm rot="-5400000">
              <a:off x="3469" y="1662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51" name="AutoShape 32"/>
            <p:cNvSpPr>
              <a:spLocks noChangeArrowheads="1"/>
            </p:cNvSpPr>
            <p:nvPr/>
          </p:nvSpPr>
          <p:spPr bwMode="auto">
            <a:xfrm>
              <a:off x="3742" y="1435"/>
              <a:ext cx="499" cy="136"/>
            </a:xfrm>
            <a:prstGeom prst="flowChartTerminator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8195" name="AutoShape 33"/>
          <p:cNvSpPr>
            <a:spLocks noChangeArrowheads="1"/>
          </p:cNvSpPr>
          <p:nvPr/>
        </p:nvSpPr>
        <p:spPr bwMode="auto">
          <a:xfrm rot="-5400000">
            <a:off x="2736850" y="3103563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82" name="AutoShape 34"/>
          <p:cNvSpPr>
            <a:spLocks noChangeArrowheads="1"/>
          </p:cNvSpPr>
          <p:nvPr/>
        </p:nvSpPr>
        <p:spPr bwMode="auto">
          <a:xfrm rot="-5400000">
            <a:off x="6696075" y="3103563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7" name="AutoShape 35"/>
          <p:cNvSpPr>
            <a:spLocks noChangeArrowheads="1"/>
          </p:cNvSpPr>
          <p:nvPr/>
        </p:nvSpPr>
        <p:spPr bwMode="auto">
          <a:xfrm rot="-5400000">
            <a:off x="2736850" y="3968750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8" name="AutoShape 36"/>
          <p:cNvSpPr>
            <a:spLocks noChangeArrowheads="1"/>
          </p:cNvSpPr>
          <p:nvPr/>
        </p:nvSpPr>
        <p:spPr bwMode="auto">
          <a:xfrm rot="-5400000">
            <a:off x="3960019" y="3104357"/>
            <a:ext cx="865187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85" name="AutoShape 37"/>
          <p:cNvSpPr>
            <a:spLocks noChangeArrowheads="1"/>
          </p:cNvSpPr>
          <p:nvPr/>
        </p:nvSpPr>
        <p:spPr bwMode="auto">
          <a:xfrm rot="-5400000">
            <a:off x="5832475" y="3103563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86" name="AutoShape 38"/>
          <p:cNvSpPr>
            <a:spLocks noChangeArrowheads="1"/>
          </p:cNvSpPr>
          <p:nvPr/>
        </p:nvSpPr>
        <p:spPr bwMode="auto">
          <a:xfrm rot="-5400000">
            <a:off x="3095625" y="3968750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87" name="AutoShape 39"/>
          <p:cNvSpPr>
            <a:spLocks noChangeArrowheads="1"/>
          </p:cNvSpPr>
          <p:nvPr/>
        </p:nvSpPr>
        <p:spPr bwMode="auto">
          <a:xfrm>
            <a:off x="3563938" y="2708275"/>
            <a:ext cx="792162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88" name="AutoShape 40"/>
          <p:cNvSpPr>
            <a:spLocks noChangeArrowheads="1"/>
          </p:cNvSpPr>
          <p:nvPr/>
        </p:nvSpPr>
        <p:spPr bwMode="auto">
          <a:xfrm>
            <a:off x="6300788" y="2708275"/>
            <a:ext cx="792162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89" name="AutoShape 41"/>
          <p:cNvSpPr>
            <a:spLocks noChangeArrowheads="1"/>
          </p:cNvSpPr>
          <p:nvPr/>
        </p:nvSpPr>
        <p:spPr bwMode="auto">
          <a:xfrm>
            <a:off x="6300788" y="4364038"/>
            <a:ext cx="792162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90" name="AutoShape 42"/>
          <p:cNvSpPr>
            <a:spLocks noChangeArrowheads="1"/>
          </p:cNvSpPr>
          <p:nvPr/>
        </p:nvSpPr>
        <p:spPr bwMode="auto">
          <a:xfrm>
            <a:off x="5076825" y="4364038"/>
            <a:ext cx="792163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91" name="AutoShape 43"/>
          <p:cNvSpPr>
            <a:spLocks noChangeArrowheads="1"/>
          </p:cNvSpPr>
          <p:nvPr/>
        </p:nvSpPr>
        <p:spPr bwMode="auto">
          <a:xfrm>
            <a:off x="5076825" y="2708275"/>
            <a:ext cx="792163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92" name="AutoShape 44"/>
          <p:cNvSpPr>
            <a:spLocks noChangeArrowheads="1"/>
          </p:cNvSpPr>
          <p:nvPr/>
        </p:nvSpPr>
        <p:spPr bwMode="auto">
          <a:xfrm>
            <a:off x="3563938" y="4364038"/>
            <a:ext cx="792162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7" name="AutoShape 45"/>
          <p:cNvSpPr>
            <a:spLocks noChangeArrowheads="1"/>
          </p:cNvSpPr>
          <p:nvPr/>
        </p:nvSpPr>
        <p:spPr bwMode="auto">
          <a:xfrm>
            <a:off x="2268538" y="2708275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94" name="AutoShape 46"/>
          <p:cNvSpPr>
            <a:spLocks noChangeArrowheads="1"/>
          </p:cNvSpPr>
          <p:nvPr/>
        </p:nvSpPr>
        <p:spPr bwMode="auto">
          <a:xfrm>
            <a:off x="6300788" y="3571875"/>
            <a:ext cx="792162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95" name="AutoShape 47"/>
          <p:cNvSpPr>
            <a:spLocks noChangeArrowheads="1"/>
          </p:cNvSpPr>
          <p:nvPr/>
        </p:nvSpPr>
        <p:spPr bwMode="auto">
          <a:xfrm rot="-5400000">
            <a:off x="5472113" y="3968750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96" name="AutoShape 48"/>
          <p:cNvSpPr>
            <a:spLocks noChangeArrowheads="1"/>
          </p:cNvSpPr>
          <p:nvPr/>
        </p:nvSpPr>
        <p:spPr bwMode="auto">
          <a:xfrm rot="-5400000">
            <a:off x="5472113" y="3103563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97" name="AutoShape 49"/>
          <p:cNvSpPr>
            <a:spLocks noChangeArrowheads="1"/>
          </p:cNvSpPr>
          <p:nvPr/>
        </p:nvSpPr>
        <p:spPr bwMode="auto">
          <a:xfrm rot="-5400000">
            <a:off x="4608513" y="3968750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98" name="AutoShape 50"/>
          <p:cNvSpPr>
            <a:spLocks noChangeArrowheads="1"/>
          </p:cNvSpPr>
          <p:nvPr/>
        </p:nvSpPr>
        <p:spPr bwMode="auto">
          <a:xfrm rot="-5400000">
            <a:off x="4608513" y="3103563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99" name="AutoShape 51"/>
          <p:cNvSpPr>
            <a:spLocks noChangeArrowheads="1"/>
          </p:cNvSpPr>
          <p:nvPr/>
        </p:nvSpPr>
        <p:spPr bwMode="auto">
          <a:xfrm rot="-5400000">
            <a:off x="4572000" y="4364038"/>
            <a:ext cx="2159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00" name="AutoShape 52"/>
          <p:cNvSpPr>
            <a:spLocks noChangeArrowheads="1"/>
          </p:cNvSpPr>
          <p:nvPr/>
        </p:nvSpPr>
        <p:spPr bwMode="auto">
          <a:xfrm rot="-5400000">
            <a:off x="6696075" y="3968750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01" name="AutoShape 53"/>
          <p:cNvSpPr>
            <a:spLocks noChangeArrowheads="1"/>
          </p:cNvSpPr>
          <p:nvPr/>
        </p:nvSpPr>
        <p:spPr bwMode="auto">
          <a:xfrm rot="-5400000">
            <a:off x="5832475" y="3968750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24" name="AutoShape 76"/>
          <p:cNvSpPr>
            <a:spLocks noChangeArrowheads="1"/>
          </p:cNvSpPr>
          <p:nvPr/>
        </p:nvSpPr>
        <p:spPr bwMode="auto">
          <a:xfrm>
            <a:off x="5076825" y="3571875"/>
            <a:ext cx="792163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17" name="AutoShape 77"/>
          <p:cNvSpPr>
            <a:spLocks noChangeArrowheads="1"/>
          </p:cNvSpPr>
          <p:nvPr/>
        </p:nvSpPr>
        <p:spPr bwMode="auto">
          <a:xfrm rot="-5400000">
            <a:off x="1800225" y="3968750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18" name="AutoShape 78"/>
          <p:cNvSpPr>
            <a:spLocks noChangeArrowheads="1"/>
          </p:cNvSpPr>
          <p:nvPr/>
        </p:nvSpPr>
        <p:spPr bwMode="auto">
          <a:xfrm rot="-5400000">
            <a:off x="1800225" y="3103563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27" name="AutoShape 79"/>
          <p:cNvSpPr>
            <a:spLocks noChangeArrowheads="1"/>
          </p:cNvSpPr>
          <p:nvPr/>
        </p:nvSpPr>
        <p:spPr bwMode="auto">
          <a:xfrm rot="-5400000">
            <a:off x="3095625" y="3103563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20" name="AutoShape 80"/>
          <p:cNvSpPr>
            <a:spLocks noChangeArrowheads="1"/>
          </p:cNvSpPr>
          <p:nvPr/>
        </p:nvSpPr>
        <p:spPr bwMode="auto">
          <a:xfrm>
            <a:off x="2268538" y="4364038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21" name="AutoShape 83"/>
          <p:cNvSpPr>
            <a:spLocks noChangeArrowheads="1"/>
          </p:cNvSpPr>
          <p:nvPr/>
        </p:nvSpPr>
        <p:spPr bwMode="auto">
          <a:xfrm rot="-5400000">
            <a:off x="3960813" y="3968750"/>
            <a:ext cx="863600" cy="215900"/>
          </a:xfrm>
          <a:prstGeom prst="flowChartTerminator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1" name="ELPHRG01.wav">
            <a:hlinkClick r:id="" action="ppaction://media"/>
          </p:cNvPr>
          <p:cNvPicPr>
            <a:picLocks noRot="1" noChangeAspect="1"/>
          </p:cNvPicPr>
          <p:nvPr>
            <a:wavAudioFile r:embed="rId1" name="ELPHRG01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35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5" presetClass="emph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1" presetClass="entr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35" presetClass="emph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3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1" presetClass="exit" presetSubtype="0" fill="hold" grpId="6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35" presetClass="emph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4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1" presetClass="entr" presetSubtype="0" fill="hold" grpId="7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35" presetClass="emph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9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1" presetClass="exit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35" presetClass="emph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2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4" presetID="35" presetClass="emph" presetSubtype="0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5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7" presetID="35" presetClass="emph" presetSubtype="0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8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4" presetID="35" presetClass="emph" presetSubtype="0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5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3" presetID="35" presetClass="emph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4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4000"/>
                            </p:stCondLst>
                            <p:childTnLst>
                              <p:par>
                                <p:cTn id="152" presetID="35" presetClass="emph" presetSubtype="0" fill="hold" grpId="1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3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57" presetID="35" presetClass="emph" presetSubtype="0" fill="hold" grpId="1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8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0" presetID="35" presetClass="emph" presetSubtype="0" fill="hold" grpId="1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1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81" presetID="35" presetClass="emph" presetSubtype="0" fill="hold" grpId="1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2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8000"/>
                            </p:stCondLst>
                            <p:childTnLst>
                              <p:par>
                                <p:cTn id="186" presetID="35" presetClass="emph" presetSubtype="0" fill="hold" grpId="1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7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19000"/>
                            </p:stCondLst>
                            <p:childTnLst>
                              <p:par>
                                <p:cTn id="203" presetID="35" presetClass="emph" presetSubtype="0" fill="hold" grpId="1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4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4" presetID="35" presetClass="emph" presetSubtype="0" fill="hold" grpId="2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5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6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21000"/>
                            </p:stCondLst>
                            <p:childTnLst>
                              <p:par>
                                <p:cTn id="227" presetID="35" presetClass="emph" presetSubtype="0" fill="hold" grpId="2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8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22000"/>
                            </p:stCondLst>
                            <p:childTnLst>
                              <p:par>
                                <p:cTn id="234" presetID="35" presetClass="emph" presetSubtype="0" fill="hold" grpId="2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5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23000"/>
                            </p:stCondLst>
                            <p:childTnLst>
                              <p:par>
                                <p:cTn id="243" presetID="35" presetClass="emph" presetSubtype="0" fill="hold" grpId="2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4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1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24000"/>
                            </p:stCondLst>
                            <p:childTnLst>
                              <p:par>
                                <p:cTn id="252" presetID="35" presetClass="emph" presetSubtype="0" fill="hold" grpId="2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3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4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25000"/>
                            </p:stCondLst>
                            <p:childTnLst>
                              <p:par>
                                <p:cTn id="257" presetID="35" presetClass="emph" presetSubtype="0" fill="hold" grpId="2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8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9" presetID="1" presetClass="entr" presetSubtype="0" fill="hold" grpId="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>
                            <p:stCondLst>
                              <p:cond delay="26000"/>
                            </p:stCondLst>
                            <p:childTnLst>
                              <p:par>
                                <p:cTn id="270" presetID="35" presetClass="emph" presetSubtype="0" fill="hold" grpId="2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1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2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27000"/>
                            </p:stCondLst>
                            <p:childTnLst>
                              <p:par>
                                <p:cTn id="281" presetID="35" presetClass="emph" presetSubtype="0" fill="hold" grpId="2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2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3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>
                            <p:stCondLst>
                              <p:cond delay="28000"/>
                            </p:stCondLst>
                            <p:childTnLst>
                              <p:par>
                                <p:cTn id="286" presetID="35" presetClass="emph" presetSubtype="0" fill="hold" grpId="2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7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8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2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4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6" fill="hold">
                            <p:stCondLst>
                              <p:cond delay="29000"/>
                            </p:stCondLst>
                            <p:childTnLst>
                              <p:par>
                                <p:cTn id="297" presetID="35" presetClass="emph" presetSubtype="0" fill="hold" grpId="2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8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9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presetID="1" presetClass="exit" presetSubtype="0" fill="hold" grpId="1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3" presetID="1" presetClass="exit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presetID="1" presetClass="exit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7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9" fill="hold">
                            <p:stCondLst>
                              <p:cond delay="30000"/>
                            </p:stCondLst>
                            <p:childTnLst>
                              <p:par>
                                <p:cTn id="310" presetID="35" presetClass="emph" presetSubtype="0" fill="hold" grpId="3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1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2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4" presetID="1" presetClass="entr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1" presetClass="entr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2" fill="hold">
                            <p:stCondLst>
                              <p:cond delay="31000"/>
                            </p:stCondLst>
                            <p:childTnLst>
                              <p:par>
                                <p:cTn id="323" presetID="35" presetClass="emph" presetSubtype="0" fill="hold" grpId="3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4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5" presetID="1" presetClass="exit" presetSubtype="0" fill="hold" grpId="2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7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9" fill="hold">
                            <p:stCondLst>
                              <p:cond delay="32000"/>
                            </p:stCondLst>
                            <p:childTnLst>
                              <p:par>
                                <p:cTn id="330" presetID="35" presetClass="emph" presetSubtype="0" fill="hold" grpId="3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1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2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4" presetID="1" presetClass="entr" presetSubtype="0" fill="hold" grpId="1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6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8" fill="hold">
                            <p:stCondLst>
                              <p:cond delay="33000"/>
                            </p:stCondLst>
                            <p:childTnLst>
                              <p:par>
                                <p:cTn id="339" presetID="35" presetClass="emph" presetSubtype="0" fill="hold" grpId="3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0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1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3" presetID="1" presetClass="exit" presetSubtype="0" fill="hold" grpId="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7" fill="hold">
                            <p:stCondLst>
                              <p:cond delay="34000"/>
                            </p:stCondLst>
                            <p:childTnLst>
                              <p:par>
                                <p:cTn id="348" presetID="35" presetClass="emph" presetSubtype="0" fill="hold" grpId="3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9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0" presetID="1" presetClass="entr" presetSubtype="0" fill="hold" grpId="2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35000"/>
                            </p:stCondLst>
                            <p:childTnLst>
                              <p:par>
                                <p:cTn id="353" presetID="35" presetClass="emph" presetSubtype="0" fill="hold" grpId="3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4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5" presetID="1" presetClass="entr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7" presetID="1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" presetClass="exit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1" presetID="1" presetClass="exit" presetSubtype="0" fill="hold" grpId="2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3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5" fill="hold">
                            <p:stCondLst>
                              <p:cond delay="36000"/>
                            </p:stCondLst>
                            <p:childTnLst>
                              <p:par>
                                <p:cTn id="366" presetID="35" presetClass="emph" presetSubtype="0" fill="hold" grpId="3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7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8" presetID="1" presetClass="entr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0" presetID="1" presetClass="entr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2" presetID="1" presetClass="entr" presetSubtype="0" fill="hold" grpId="2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4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37000"/>
                            </p:stCondLst>
                            <p:childTnLst>
                              <p:par>
                                <p:cTn id="377" presetID="35" presetClass="emph" presetSubtype="0" fill="hold" grpId="3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8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9" presetID="1" presetClass="exit" presetSubtype="0" fill="hold" grpId="3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1" fill="hold">
                            <p:stCondLst>
                              <p:cond delay="38000"/>
                            </p:stCondLst>
                            <p:childTnLst>
                              <p:par>
                                <p:cTn id="382" presetID="35" presetClass="emph" presetSubtype="0" fill="hold" grpId="3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3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4" presetID="1" presetClass="entr" presetSubtype="0" fill="hold" grpId="3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6" presetID="1" presetClass="exit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8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0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2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4" fill="hold">
                            <p:stCondLst>
                              <p:cond delay="39000"/>
                            </p:stCondLst>
                            <p:childTnLst>
                              <p:par>
                                <p:cTn id="395" presetID="35" presetClass="emph" presetSubtype="0" fill="hold" grpId="3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6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7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9" presetID="1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1" presetID="1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3" presetID="1" presetClass="exit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5" fill="hold">
                            <p:stCondLst>
                              <p:cond delay="40000"/>
                            </p:stCondLst>
                            <p:childTnLst>
                              <p:par>
                                <p:cTn id="406" presetID="35" presetClass="emph" presetSubtype="0" fill="hold" grpId="4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7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8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0" presetID="1" presetClass="entr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2" presetID="1" presetClass="entr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" presetClass="entr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6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8" fill="hold">
                            <p:stCondLst>
                              <p:cond delay="41000"/>
                            </p:stCondLst>
                            <p:childTnLst>
                              <p:par>
                                <p:cTn id="419" presetID="35" presetClass="emph" presetSubtype="0" fill="hold" grpId="4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0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1" presetID="1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3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5" fill="hold">
                            <p:stCondLst>
                              <p:cond delay="42000"/>
                            </p:stCondLst>
                            <p:childTnLst>
                              <p:par>
                                <p:cTn id="426" presetID="35" presetClass="emph" presetSubtype="0" fill="hold" grpId="4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7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8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0" presetID="1" presetClass="exit" presetSubtype="0" fill="hold" grpId="2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2" presetID="1" presetClass="entr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4" fill="hold">
                            <p:stCondLst>
                              <p:cond delay="43000"/>
                            </p:stCondLst>
                            <p:childTnLst>
                              <p:par>
                                <p:cTn id="435" presetID="35" presetClass="emph" presetSubtype="0" fill="hold" grpId="4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6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7" presetID="1" presetClass="exit" presetSubtype="0" fill="hold" grpId="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9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1" presetID="1" presetClass="entr" presetSubtype="0" fill="hold" grpId="2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3" fill="hold">
                            <p:stCondLst>
                              <p:cond delay="44000"/>
                            </p:stCondLst>
                            <p:childTnLst>
                              <p:par>
                                <p:cTn id="444" presetID="35" presetClass="emph" presetSubtype="0" fill="hold" grpId="4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5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6" presetID="1" presetClass="entr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8" fill="hold">
                            <p:stCondLst>
                              <p:cond delay="45000"/>
                            </p:stCondLst>
                            <p:childTnLst>
                              <p:par>
                                <p:cTn id="449" presetID="35" presetClass="emph" presetSubtype="0" fill="hold" grpId="4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0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1" presetID="1" presetClass="entr" presetSubtype="0" fill="hold" grpId="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3" presetID="1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5" presetID="1" presetClass="exit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7" presetID="1" presetClass="exit" presetSubtype="0" fill="hold" grpId="3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9" presetID="1" presetClass="exit" presetSubtype="0" fill="hold" grpId="2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1" fill="hold">
                            <p:stCondLst>
                              <p:cond delay="46000"/>
                            </p:stCondLst>
                            <p:childTnLst>
                              <p:par>
                                <p:cTn id="462" presetID="35" presetClass="emph" presetSubtype="0" fill="hold" grpId="4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3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4" presetID="1" presetClass="entr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6" presetID="1" presetClass="entr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8" presetID="1" presetClass="entr" presetSubtype="0" fill="hold" grpId="3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" presetClass="entr" presetSubtype="0" fill="hold" grpId="2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2" fill="hold">
                            <p:stCondLst>
                              <p:cond delay="47000"/>
                            </p:stCondLst>
                            <p:childTnLst>
                              <p:par>
                                <p:cTn id="473" presetID="35" presetClass="emph" presetSubtype="0" fill="hold" grpId="4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4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5" presetID="1" presetClass="exit" presetSubtype="0" fill="hold" grpId="38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7" fill="hold">
                            <p:stCondLst>
                              <p:cond delay="48000"/>
                            </p:stCondLst>
                            <p:childTnLst>
                              <p:par>
                                <p:cTn id="478" presetID="35" presetClass="emph" presetSubtype="0" fill="hold" grpId="4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9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0" presetID="1" presetClass="entr" presetSubtype="0" fill="hold" grpId="39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2" presetID="1" presetClass="exit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4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6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8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0" fill="hold">
                            <p:stCondLst>
                              <p:cond delay="49000"/>
                            </p:stCondLst>
                            <p:childTnLst>
                              <p:par>
                                <p:cTn id="491" presetID="35" presetClass="emph" presetSubtype="0" fill="hold" grpId="4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2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3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5" presetID="1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7" presetID="1" presetClass="exit" presetSubtype="0" fill="hold" grpId="4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9" presetID="1" presetClass="exit" presetSubtype="0" fill="hold" grpId="3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1" fill="hold">
                            <p:stCondLst>
                              <p:cond delay="50000"/>
                            </p:stCondLst>
                            <p:childTnLst>
                              <p:par>
                                <p:cTn id="502" presetID="35" presetClass="emph" presetSubtype="0" fill="hold" grpId="5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3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4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6" presetID="1" presetClass="entr" presetSubtype="0" fill="hold" grpId="4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8" presetID="1" presetClass="entr" presetSubtype="0" fill="hold" grpId="3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" presetClass="entr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2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4" fill="hold">
                            <p:stCondLst>
                              <p:cond delay="51000"/>
                            </p:stCondLst>
                            <p:childTnLst>
                              <p:par>
                                <p:cTn id="515" presetID="35" presetClass="emph" presetSubtype="0" fill="hold" grpId="5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6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7" presetID="1" presetClass="exit" presetSubtype="0" fill="hold" grpId="4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9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1" fill="hold">
                            <p:stCondLst>
                              <p:cond delay="52000"/>
                            </p:stCondLst>
                            <p:childTnLst>
                              <p:par>
                                <p:cTn id="522" presetID="35" presetClass="emph" presetSubtype="0" fill="hold" grpId="5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3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4" presetID="1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6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8" presetID="1" presetClass="entr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0" fill="hold">
                            <p:stCondLst>
                              <p:cond delay="53000"/>
                            </p:stCondLst>
                            <p:childTnLst>
                              <p:par>
                                <p:cTn id="531" presetID="35" presetClass="emph" presetSubtype="0" fill="hold" grpId="5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2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3" presetID="1" presetClass="exit" presetSubtype="0" fill="hold" grpId="1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5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7" presetID="1" presetClass="entr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9" fill="hold">
                            <p:stCondLst>
                              <p:cond delay="54000"/>
                            </p:stCondLst>
                            <p:childTnLst>
                              <p:par>
                                <p:cTn id="540" presetID="35" presetClass="emph" presetSubtype="0" fill="hold" grpId="54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1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2" presetID="1" presetClass="entr" presetSubtype="0" fill="hold" grpId="4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4" fill="hold">
                            <p:stCondLst>
                              <p:cond delay="55000"/>
                            </p:stCondLst>
                            <p:childTnLst>
                              <p:par>
                                <p:cTn id="545" presetID="35" presetClass="emph" presetSubtype="0" fill="hold" grpId="5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6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7" presetID="1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9" presetID="1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1" presetID="1" presetClass="exit" presetSubtype="0" fill="hold" grpId="4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3" presetID="1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" presetClass="exit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7" fill="hold">
                            <p:stCondLst>
                              <p:cond delay="56000"/>
                            </p:stCondLst>
                            <p:childTnLst>
                              <p:par>
                                <p:cTn id="558" presetID="35" presetClass="emph" presetSubtype="0" fill="hold" grpId="56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9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0" presetID="1" presetClass="entr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2" presetID="1" presetClass="entr" presetSubtype="0" fill="hold" grpId="2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4" presetID="1" presetClass="entr" presetSubtype="0" fill="hold" grpId="4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6" presetID="1" presetClass="entr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57000"/>
                            </p:stCondLst>
                            <p:childTnLst>
                              <p:par>
                                <p:cTn id="569" presetID="35" presetClass="emph" presetSubtype="0" fill="hold" grpId="57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0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1" presetID="1" presetClass="exit" presetSubtype="0" fill="hold" grpId="46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3" fill="hold">
                            <p:stCondLst>
                              <p:cond delay="58000"/>
                            </p:stCondLst>
                            <p:childTnLst>
                              <p:par>
                                <p:cTn id="574" presetID="35" presetClass="emph" presetSubtype="0" fill="hold" grpId="58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5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6" presetID="1" presetClass="entr" presetSubtype="0" fill="hold" grpId="47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8" presetID="1" presetClass="exit" presetSubtype="0" fill="hold" grpId="25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0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2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4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8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0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2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4" fill="hold">
                            <p:stCondLst>
                              <p:cond delay="59000"/>
                            </p:stCondLst>
                            <p:childTnLst>
                              <p:par>
                                <p:cTn id="595" presetID="35" presetClass="emph" presetSubtype="0" fill="hold" grpId="5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96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7" fill="hold">
                            <p:stCondLst>
                              <p:cond delay="60000"/>
                            </p:stCondLst>
                            <p:childTnLst>
                              <p:par>
                                <p:cTn id="59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99" dur="3992" fill="hold"/>
                                        <p:tgtEl>
                                          <p:spTgt spid="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60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"/>
                </p:tgtEl>
              </p:cMediaNode>
            </p:audio>
          </p:childTnLst>
        </p:cTn>
      </p:par>
    </p:tnLst>
    <p:bldLst>
      <p:bldP spid="2082" grpId="0" animBg="1"/>
      <p:bldP spid="2082" grpId="1" animBg="1"/>
      <p:bldP spid="2082" grpId="2" animBg="1"/>
      <p:bldP spid="2082" grpId="3" animBg="1"/>
      <p:bldP spid="2082" grpId="4" animBg="1"/>
      <p:bldP spid="2082" grpId="5" animBg="1"/>
      <p:bldP spid="2082" grpId="6" animBg="1"/>
      <p:bldP spid="2082" grpId="7" animBg="1"/>
      <p:bldP spid="2082" grpId="8" animBg="1"/>
      <p:bldP spid="2082" grpId="9" animBg="1"/>
      <p:bldP spid="2082" grpId="10" animBg="1"/>
      <p:bldP spid="2082" grpId="11" animBg="1"/>
      <p:bldP spid="2085" grpId="0" animBg="1"/>
      <p:bldP spid="2085" grpId="1" animBg="1"/>
      <p:bldP spid="2085" grpId="2" animBg="1"/>
      <p:bldP spid="2085" grpId="3" animBg="1"/>
      <p:bldP spid="2085" grpId="4" animBg="1"/>
      <p:bldP spid="2085" grpId="5" animBg="1"/>
      <p:bldP spid="2085" grpId="6" animBg="1"/>
      <p:bldP spid="2085" grpId="7" animBg="1"/>
      <p:bldP spid="2085" grpId="8" animBg="1"/>
      <p:bldP spid="2085" grpId="9" animBg="1"/>
      <p:bldP spid="2085" grpId="10" animBg="1"/>
      <p:bldP spid="2085" grpId="11" animBg="1"/>
      <p:bldP spid="2085" grpId="12" animBg="1"/>
      <p:bldP spid="2085" grpId="13" animBg="1"/>
      <p:bldP spid="2085" grpId="14" animBg="1"/>
      <p:bldP spid="2085" grpId="15" animBg="1"/>
      <p:bldP spid="2085" grpId="16" animBg="1"/>
      <p:bldP spid="2085" grpId="17" animBg="1"/>
      <p:bldP spid="2085" grpId="18" animBg="1"/>
      <p:bldP spid="2085" grpId="19" animBg="1"/>
      <p:bldP spid="2085" grpId="20" animBg="1"/>
      <p:bldP spid="2085" grpId="21" animBg="1"/>
      <p:bldP spid="2085" grpId="22" animBg="1"/>
      <p:bldP spid="2085" grpId="23" animBg="1"/>
      <p:bldP spid="2086" grpId="0" animBg="1"/>
      <p:bldP spid="2087" grpId="0" animBg="1"/>
      <p:bldP spid="2088" grpId="0" animBg="1"/>
      <p:bldP spid="2088" grpId="1" animBg="1"/>
      <p:bldP spid="2088" grpId="2" animBg="1"/>
      <p:bldP spid="2088" grpId="3" animBg="1"/>
      <p:bldP spid="2088" grpId="4" animBg="1"/>
      <p:bldP spid="2088" grpId="5" animBg="1"/>
      <p:bldP spid="2088" grpId="6" animBg="1"/>
      <p:bldP spid="2088" grpId="7" animBg="1"/>
      <p:bldP spid="2088" grpId="8" animBg="1"/>
      <p:bldP spid="2088" grpId="9" animBg="1"/>
      <p:bldP spid="2088" grpId="10" animBg="1"/>
      <p:bldP spid="2088" grpId="11" animBg="1"/>
      <p:bldP spid="2088" grpId="12" animBg="1"/>
      <p:bldP spid="2088" grpId="13" animBg="1"/>
      <p:bldP spid="2088" grpId="14" animBg="1"/>
      <p:bldP spid="2088" grpId="15" animBg="1"/>
      <p:bldP spid="2088" grpId="16" animBg="1"/>
      <p:bldP spid="2088" grpId="17" animBg="1"/>
      <p:bldP spid="2088" grpId="18" animBg="1"/>
      <p:bldP spid="2088" grpId="19" animBg="1"/>
      <p:bldP spid="2088" grpId="20" animBg="1"/>
      <p:bldP spid="2088" grpId="21" animBg="1"/>
      <p:bldP spid="2088" grpId="22" animBg="1"/>
      <p:bldP spid="2088" grpId="23" animBg="1"/>
      <p:bldP spid="2089" grpId="0" animBg="1"/>
      <p:bldP spid="2089" grpId="1" animBg="1"/>
      <p:bldP spid="2089" grpId="2" animBg="1"/>
      <p:bldP spid="2089" grpId="3" animBg="1"/>
      <p:bldP spid="2089" grpId="4" animBg="1"/>
      <p:bldP spid="2089" grpId="5" animBg="1"/>
      <p:bldP spid="2089" grpId="6" animBg="1"/>
      <p:bldP spid="2089" grpId="7" animBg="1"/>
      <p:bldP spid="2089" grpId="8" animBg="1"/>
      <p:bldP spid="2089" grpId="9" animBg="1"/>
      <p:bldP spid="2089" grpId="10" animBg="1"/>
      <p:bldP spid="2089" grpId="11" animBg="1"/>
      <p:bldP spid="2089" grpId="12" animBg="1"/>
      <p:bldP spid="2089" grpId="13" animBg="1"/>
      <p:bldP spid="2089" grpId="14" animBg="1"/>
      <p:bldP spid="2089" grpId="15" animBg="1"/>
      <p:bldP spid="2089" grpId="16" animBg="1"/>
      <p:bldP spid="2089" grpId="17" animBg="1"/>
      <p:bldP spid="2089" grpId="18" animBg="1"/>
      <p:bldP spid="2089" grpId="19" animBg="1"/>
      <p:bldP spid="2089" grpId="20" animBg="1"/>
      <p:bldP spid="2089" grpId="21" animBg="1"/>
      <p:bldP spid="2089" grpId="22" animBg="1"/>
      <p:bldP spid="2089" grpId="23" animBg="1"/>
      <p:bldP spid="2089" grpId="24" animBg="1"/>
      <p:bldP spid="2089" grpId="25" animBg="1"/>
      <p:bldP spid="2089" grpId="26" animBg="1"/>
      <p:bldP spid="2089" grpId="27" animBg="1"/>
      <p:bldP spid="2089" grpId="28" animBg="1"/>
      <p:bldP spid="2089" grpId="29" animBg="1"/>
      <p:bldP spid="2089" grpId="30" animBg="1"/>
      <p:bldP spid="2089" grpId="31" animBg="1"/>
      <p:bldP spid="2089" grpId="32" animBg="1"/>
      <p:bldP spid="2089" grpId="33" animBg="1"/>
      <p:bldP spid="2089" grpId="34" animBg="1"/>
      <p:bldP spid="2089" grpId="35" animBg="1"/>
      <p:bldP spid="2090" grpId="0" animBg="1"/>
      <p:bldP spid="2090" grpId="1" animBg="1"/>
      <p:bldP spid="2090" grpId="2" animBg="1"/>
      <p:bldP spid="2090" grpId="3" animBg="1"/>
      <p:bldP spid="2091" grpId="0" animBg="1"/>
      <p:bldP spid="2091" grpId="1" animBg="1"/>
      <p:bldP spid="2091" grpId="2" animBg="1"/>
      <p:bldP spid="2091" grpId="3" animBg="1"/>
      <p:bldP spid="2092" grpId="0" animBg="1"/>
      <p:bldP spid="2094" grpId="0" animBg="1"/>
      <p:bldP spid="2094" grpId="1" animBg="1"/>
      <p:bldP spid="2094" grpId="2" animBg="1"/>
      <p:bldP spid="2094" grpId="3" animBg="1"/>
      <p:bldP spid="2094" grpId="4" animBg="1"/>
      <p:bldP spid="2094" grpId="5" animBg="1"/>
      <p:bldP spid="2094" grpId="6" animBg="1"/>
      <p:bldP spid="2094" grpId="7" animBg="1"/>
      <p:bldP spid="2094" grpId="8" animBg="1"/>
      <p:bldP spid="2094" grpId="9" animBg="1"/>
      <p:bldP spid="2094" grpId="10" animBg="1"/>
      <p:bldP spid="2094" grpId="11" animBg="1"/>
      <p:bldP spid="2094" grpId="12" animBg="1"/>
      <p:bldP spid="2094" grpId="13" animBg="1"/>
      <p:bldP spid="2094" grpId="14" animBg="1"/>
      <p:bldP spid="2094" grpId="15" animBg="1"/>
      <p:bldP spid="2094" grpId="16" animBg="1"/>
      <p:bldP spid="2094" grpId="17" animBg="1"/>
      <p:bldP spid="2094" grpId="18" animBg="1"/>
      <p:bldP spid="2094" grpId="19" animBg="1"/>
      <p:bldP spid="2094" grpId="20" animBg="1"/>
      <p:bldP spid="2094" grpId="21" animBg="1"/>
      <p:bldP spid="2094" grpId="22" animBg="1"/>
      <p:bldP spid="2094" grpId="23" animBg="1"/>
      <p:bldP spid="2094" grpId="24" animBg="1"/>
      <p:bldP spid="2094" grpId="25" animBg="1"/>
      <p:bldP spid="2095" grpId="0" animBg="1"/>
      <p:bldP spid="2095" grpId="1" animBg="1"/>
      <p:bldP spid="2096" grpId="0" animBg="1"/>
      <p:bldP spid="2096" grpId="1" animBg="1"/>
      <p:bldP spid="2097" grpId="0" animBg="1"/>
      <p:bldP spid="2097" grpId="1" animBg="1"/>
      <p:bldP spid="2097" grpId="2" animBg="1"/>
      <p:bldP spid="2097" grpId="3" animBg="1"/>
      <p:bldP spid="2098" grpId="0" animBg="1"/>
      <p:bldP spid="2098" grpId="1" animBg="1"/>
      <p:bldP spid="2099" grpId="0" animBg="1"/>
      <p:bldP spid="2099" grpId="1" animBg="1"/>
      <p:bldP spid="2099" grpId="2" animBg="1"/>
      <p:bldP spid="2099" grpId="3" animBg="1"/>
      <p:bldP spid="2099" grpId="4" animBg="1"/>
      <p:bldP spid="2099" grpId="5" animBg="1"/>
      <p:bldP spid="2099" grpId="6" animBg="1"/>
      <p:bldP spid="2099" grpId="7" animBg="1"/>
      <p:bldP spid="2099" grpId="8" animBg="1"/>
      <p:bldP spid="2099" grpId="9" animBg="1"/>
      <p:bldP spid="2099" grpId="10" animBg="1"/>
      <p:bldP spid="2099" grpId="11" animBg="1"/>
      <p:bldP spid="2099" grpId="12" animBg="1"/>
      <p:bldP spid="2099" grpId="13" animBg="1"/>
      <p:bldP spid="2099" grpId="14" animBg="1"/>
      <p:bldP spid="2099" grpId="15" animBg="1"/>
      <p:bldP spid="2099" grpId="16" animBg="1"/>
      <p:bldP spid="2099" grpId="17" animBg="1"/>
      <p:bldP spid="2099" grpId="18" animBg="1"/>
      <p:bldP spid="2099" grpId="19" animBg="1"/>
      <p:bldP spid="2099" grpId="20" animBg="1"/>
      <p:bldP spid="2099" grpId="21" animBg="1"/>
      <p:bldP spid="2099" grpId="22" animBg="1"/>
      <p:bldP spid="2099" grpId="23" animBg="1"/>
      <p:bldP spid="2099" grpId="24" animBg="1"/>
      <p:bldP spid="2099" grpId="25" animBg="1"/>
      <p:bldP spid="2099" grpId="26" animBg="1"/>
      <p:bldP spid="2099" grpId="27" animBg="1"/>
      <p:bldP spid="2099" grpId="28" animBg="1"/>
      <p:bldP spid="2099" grpId="29" animBg="1"/>
      <p:bldP spid="2099" grpId="30" animBg="1"/>
      <p:bldP spid="2099" grpId="31" animBg="1"/>
      <p:bldP spid="2099" grpId="32" animBg="1"/>
      <p:bldP spid="2099" grpId="33" animBg="1"/>
      <p:bldP spid="2099" grpId="34" animBg="1"/>
      <p:bldP spid="2099" grpId="35" animBg="1"/>
      <p:bldP spid="2099" grpId="36" animBg="1"/>
      <p:bldP spid="2099" grpId="37" animBg="1"/>
      <p:bldP spid="2099" grpId="38" animBg="1"/>
      <p:bldP spid="2099" grpId="39" animBg="1"/>
      <p:bldP spid="2099" grpId="40" animBg="1"/>
      <p:bldP spid="2099" grpId="41" animBg="1"/>
      <p:bldP spid="2099" grpId="42" animBg="1"/>
      <p:bldP spid="2099" grpId="43" animBg="1"/>
      <p:bldP spid="2099" grpId="44" animBg="1"/>
      <p:bldP spid="2099" grpId="45" animBg="1"/>
      <p:bldP spid="2099" grpId="46" animBg="1"/>
      <p:bldP spid="2099" grpId="47" animBg="1"/>
      <p:bldP spid="2099" grpId="48" animBg="1"/>
      <p:bldP spid="2099" grpId="49" animBg="1"/>
      <p:bldP spid="2099" grpId="50" animBg="1"/>
      <p:bldP spid="2099" grpId="51" animBg="1"/>
      <p:bldP spid="2099" grpId="52" animBg="1"/>
      <p:bldP spid="2099" grpId="53" animBg="1"/>
      <p:bldP spid="2099" grpId="54" animBg="1"/>
      <p:bldP spid="2099" grpId="55" animBg="1"/>
      <p:bldP spid="2099" grpId="56" animBg="1"/>
      <p:bldP spid="2099" grpId="57" animBg="1"/>
      <p:bldP spid="2099" grpId="58" animBg="1"/>
      <p:bldP spid="2099" grpId="59" animBg="1"/>
      <p:bldP spid="2100" grpId="0" animBg="1"/>
      <p:bldP spid="2100" grpId="1" animBg="1"/>
      <p:bldP spid="2100" grpId="2" animBg="1"/>
      <p:bldP spid="2100" grpId="3" animBg="1"/>
      <p:bldP spid="2100" grpId="4" animBg="1"/>
      <p:bldP spid="2100" grpId="5" animBg="1"/>
      <p:bldP spid="2100" grpId="6" animBg="1"/>
      <p:bldP spid="2100" grpId="7" animBg="1"/>
      <p:bldP spid="2100" grpId="8" animBg="1"/>
      <p:bldP spid="2100" grpId="9" animBg="1"/>
      <p:bldP spid="2100" grpId="10" animBg="1"/>
      <p:bldP spid="2100" grpId="11" animBg="1"/>
      <p:bldP spid="2101" grpId="0" animBg="1"/>
      <p:bldP spid="2101" grpId="1" animBg="1"/>
      <p:bldP spid="2101" grpId="2" animBg="1"/>
      <p:bldP spid="2101" grpId="3" animBg="1"/>
      <p:bldP spid="2101" grpId="4" animBg="1"/>
      <p:bldP spid="2101" grpId="5" animBg="1"/>
      <p:bldP spid="2101" grpId="6" animBg="1"/>
      <p:bldP spid="2101" grpId="7" animBg="1"/>
      <p:bldP spid="2101" grpId="8" animBg="1"/>
      <p:bldP spid="2101" grpId="9" animBg="1"/>
      <p:bldP spid="2101" grpId="10" animBg="1"/>
      <p:bldP spid="2101" grpId="11" animBg="1"/>
      <p:bldP spid="2101" grpId="12" animBg="1"/>
      <p:bldP spid="2101" grpId="13" animBg="1"/>
      <p:bldP spid="2101" grpId="14" animBg="1"/>
      <p:bldP spid="2101" grpId="15" animBg="1"/>
      <p:bldP spid="2101" grpId="16" animBg="1"/>
      <p:bldP spid="2101" grpId="17" animBg="1"/>
      <p:bldP spid="2101" grpId="18" animBg="1"/>
      <p:bldP spid="2101" grpId="19" animBg="1"/>
      <p:bldP spid="2101" grpId="20" animBg="1"/>
      <p:bldP spid="2101" grpId="21" animBg="1"/>
      <p:bldP spid="2101" grpId="22" animBg="1"/>
      <p:bldP spid="2101" grpId="23" animBg="1"/>
      <p:bldP spid="2101" grpId="24" animBg="1"/>
      <p:bldP spid="2101" grpId="25" animBg="1"/>
      <p:bldP spid="2101" grpId="26" animBg="1"/>
      <p:bldP spid="2101" grpId="27" animBg="1"/>
      <p:bldP spid="2101" grpId="28" animBg="1"/>
      <p:bldP spid="2101" grpId="29" animBg="1"/>
      <p:bldP spid="2101" grpId="30" animBg="1"/>
      <p:bldP spid="2101" grpId="31" animBg="1"/>
      <p:bldP spid="2101" grpId="32" animBg="1"/>
      <p:bldP spid="2101" grpId="33" animBg="1"/>
      <p:bldP spid="2101" grpId="34" animBg="1"/>
      <p:bldP spid="2101" grpId="35" animBg="1"/>
      <p:bldP spid="2101" grpId="36" animBg="1"/>
      <p:bldP spid="2101" grpId="37" animBg="1"/>
      <p:bldP spid="2101" grpId="38" animBg="1"/>
      <p:bldP spid="2101" grpId="39" animBg="1"/>
      <p:bldP spid="2101" grpId="40" animBg="1"/>
      <p:bldP spid="2101" grpId="41" animBg="1"/>
      <p:bldP spid="2101" grpId="42" animBg="1"/>
      <p:bldP spid="2101" grpId="43" animBg="1"/>
      <p:bldP spid="2101" grpId="44" animBg="1"/>
      <p:bldP spid="2101" grpId="45" animBg="1"/>
      <p:bldP spid="2101" grpId="46" animBg="1"/>
      <p:bldP spid="2101" grpId="47" animBg="1"/>
      <p:bldP spid="2124" grpId="0" animBg="1"/>
      <p:bldP spid="2124" grpId="1" animBg="1"/>
      <p:bldP spid="212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baikal33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268663"/>
            <a:ext cx="4310063" cy="32321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85750" y="785813"/>
            <a:ext cx="8429625" cy="224631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/>
              <a:t>Широка река Волга</a:t>
            </a:r>
            <a:r>
              <a:rPr lang="ru-RU" sz="2800" dirty="0"/>
              <a:t>. Спокойно текут Кама и Ока. Бурно течёт река Ангара. На реке Неве стоит город Санкт-Петербург. Город Киев раскинулся по берегам Днепра. Одесса и Севастополь стоят на берегу Чёрного моря.</a:t>
            </a:r>
            <a:r>
              <a:rPr lang="en-US" sz="2800" dirty="0"/>
              <a:t> </a:t>
            </a:r>
            <a:endParaRPr lang="ru-RU" sz="2800" dirty="0"/>
          </a:p>
        </p:txBody>
      </p:sp>
      <p:pic>
        <p:nvPicPr>
          <p:cNvPr id="12292" name="Picture 6" descr="ja24#0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3" y="3286125"/>
            <a:ext cx="4197350" cy="321468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397</TotalTime>
  <Words>323</Words>
  <Application>Microsoft Office PowerPoint</Application>
  <PresentationFormat>Экран (4:3)</PresentationFormat>
  <Paragraphs>108</Paragraphs>
  <Slides>14</Slides>
  <Notes>5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Comic Sans MS</vt:lpstr>
      <vt:lpstr>Times New Roman</vt:lpstr>
      <vt:lpstr>Book Antiqua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СДЕЛАЕМ ВЫВОДЫ.</vt:lpstr>
      <vt:lpstr>Спасибо за работу!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Румия</cp:lastModifiedBy>
  <cp:revision>47</cp:revision>
  <dcterms:created xsi:type="dcterms:W3CDTF">2011-02-05T10:45:28Z</dcterms:created>
  <dcterms:modified xsi:type="dcterms:W3CDTF">2013-11-14T19:45:14Z</dcterms:modified>
</cp:coreProperties>
</file>