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56" r:id="rId2"/>
    <p:sldId id="257" r:id="rId3"/>
    <p:sldId id="259" r:id="rId4"/>
    <p:sldId id="260" r:id="rId5"/>
    <p:sldId id="258" r:id="rId6"/>
    <p:sldId id="263" r:id="rId7"/>
    <p:sldId id="264" r:id="rId8"/>
    <p:sldId id="265" r:id="rId9"/>
    <p:sldId id="269" r:id="rId10"/>
    <p:sldId id="270" r:id="rId11"/>
    <p:sldId id="266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80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18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3333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075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139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438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50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7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3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032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01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7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26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23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928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30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87A17-84B6-4BD7-96E9-161FDDC56C8E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76DDF3-F806-4FCA-AC47-8477A3A38B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9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file:///C:\Users\&#1055;&#1086;&#1083;&#1100;&#1079;&#1086;&#1074;&#1072;&#1090;&#1077;&#1083;&#1100;\Documents\&#1052;&#1072;&#1090;&#1077;&#1088;&#1080;&#1072;&#1083;&#1099;%20&#1087;&#1086;%20&#1052;&#1044;&#1054;&#1059;%20&#1044;&#1057;&#1050;&#1042;%20&#8470;61%20&#1057;&#1054;&#1051;&#1054;&#1042;&#1059;&#1064;&#1050;&#1040;\&#1041;&#1077;&#1079;%20&#1080;&#1084;&#1077;&#1085;&#1080;-2.gif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320236" y="229815"/>
            <a:ext cx="1740576" cy="1614136"/>
            <a:chOff x="3501" y="1314"/>
            <a:chExt cx="4720" cy="4720"/>
          </a:xfrm>
        </p:grpSpPr>
        <p:pic>
          <p:nvPicPr>
            <p:cNvPr id="4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6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060812" y="1843951"/>
            <a:ext cx="79839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«Развитие сенсорных способностей у детей младшего возраста посредством дидактических игр»</a:t>
            </a:r>
            <a:endParaRPr kumimoji="0" lang="ru-RU" sz="18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15952" y="4558352"/>
            <a:ext cx="19271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Подготовила:</a:t>
            </a:r>
          </a:p>
          <a:p>
            <a:r>
              <a:rPr lang="ru-RU" sz="2000" dirty="0" smtClean="0"/>
              <a:t>воспитатель</a:t>
            </a:r>
          </a:p>
          <a:p>
            <a:r>
              <a:rPr lang="ru-RU" sz="2000" dirty="0" smtClean="0"/>
              <a:t>Маликова Э.Д.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58378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«Тонет-не тонет»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352" y="2467407"/>
            <a:ext cx="4184650" cy="31384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8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0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561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«Шнуровка»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368377"/>
            <a:ext cx="4031144" cy="3745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614" y="2368378"/>
            <a:ext cx="4183387" cy="37458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6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8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7845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70111" y="134281"/>
            <a:ext cx="1740576" cy="1614136"/>
            <a:chOff x="3501" y="1314"/>
            <a:chExt cx="4720" cy="4720"/>
          </a:xfrm>
        </p:grpSpPr>
        <p:pic>
          <p:nvPicPr>
            <p:cNvPr id="3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5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420976" y="1105469"/>
            <a:ext cx="7377340" cy="19253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352" y="3207224"/>
            <a:ext cx="6444587" cy="36507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5718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24586" y="668741"/>
            <a:ext cx="7233314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«Источники способностей и дарований детей – на кончиках их пальцев. От пальцев,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образно говоря, идут тончайшие ручейки, которые питают источник творческой мысли" Сухомлинский В. А.</a:t>
            </a:r>
            <a:endParaRPr lang="ru-RU" sz="24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7103" y="2938018"/>
            <a:ext cx="91576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постоянно изучает, постигает окружающий мир. Основной метод накопления информации – прикосновение. Детям необходимо все трогать, гладить и пробовать на вкус! Если взрослые стараются поддерживать это стремление, ребенок получает необходимый стимул для развития.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320236" y="229815"/>
            <a:ext cx="1740576" cy="1614136"/>
            <a:chOff x="3501" y="1314"/>
            <a:chExt cx="4720" cy="4720"/>
          </a:xfrm>
        </p:grpSpPr>
        <p:pic>
          <p:nvPicPr>
            <p:cNvPr id="9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1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77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498" y="2587557"/>
            <a:ext cx="86958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Calibri Light" panose="020F0302020204030204"/>
              </a:rPr>
              <a:t/>
            </a:r>
            <a:br>
              <a:rPr lang="ru-RU" sz="1200" dirty="0">
                <a:solidFill>
                  <a:prstClr val="black"/>
                </a:solidFill>
                <a:latin typeface="Calibri Light" panose="020F0302020204030204"/>
              </a:rPr>
            </a:br>
            <a:r>
              <a:rPr lang="ru-RU" sz="1200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Calibri Light" panose="020F0302020204030204"/>
              </a:rPr>
              <a:t>    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его восприятия и формирование представлений  о внешних свойствах предметов: их форме, цвете, величине, положении в пространстве, а также запахе, вкусе и т.п.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1581" y="1617915"/>
            <a:ext cx="83337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Сенсомоторное развитие ребенка-</a:t>
            </a:r>
            <a:r>
              <a:rPr lang="ru-RU" sz="4400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400" dirty="0"/>
          </a:p>
        </p:txBody>
      </p: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320236" y="229815"/>
            <a:ext cx="1740576" cy="1614136"/>
            <a:chOff x="3501" y="1314"/>
            <a:chExt cx="4720" cy="4720"/>
          </a:xfrm>
        </p:grpSpPr>
        <p:pic>
          <p:nvPicPr>
            <p:cNvPr id="9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1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21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2982" y="328844"/>
            <a:ext cx="8503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из основных средств развития </a:t>
            </a:r>
            <a:r>
              <a:rPr lang="ru-RU" sz="280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сенсомоторики</a:t>
            </a:r>
            <a:r>
              <a:rPr lang="ru-RU" sz="28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детей являются дидактические игры и упражнения, которые необходимо проводить не от случая к случаю, а в определенной системе, в тесной связи с общим ходом сенсорного обучения и воспитания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320236" y="229815"/>
            <a:ext cx="1740576" cy="1614136"/>
            <a:chOff x="3501" y="1314"/>
            <a:chExt cx="4720" cy="4720"/>
          </a:xfrm>
        </p:grpSpPr>
        <p:pic>
          <p:nvPicPr>
            <p:cNvPr id="4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6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950" y="2881790"/>
            <a:ext cx="7001301" cy="37201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243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330" y="609600"/>
            <a:ext cx="7183672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альчиковый театр </a:t>
            </a:r>
            <a:endParaRPr lang="ru-RU" b="1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28" y="2306624"/>
            <a:ext cx="4183062" cy="35269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642" y="2306624"/>
            <a:ext cx="4012442" cy="36877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 rot="10800000" flipV="1">
            <a:off x="3138986" y="694995"/>
            <a:ext cx="4309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endParaRPr lang="ru-RU" dirty="0"/>
          </a:p>
        </p:txBody>
      </p:sp>
      <p:grpSp>
        <p:nvGrpSpPr>
          <p:cNvPr id="11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12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4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1062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Игра «Построим башню»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3" y="2183642"/>
            <a:ext cx="3357349" cy="30606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093" y="2183642"/>
            <a:ext cx="3507474" cy="30606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9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1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2040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3" y="2565779"/>
            <a:ext cx="3807725" cy="30434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457" y="2565779"/>
            <a:ext cx="3828545" cy="30434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12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4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5053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Игры с пуговицами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3" y="2086323"/>
            <a:ext cx="4271749" cy="4164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4" y="2086323"/>
            <a:ext cx="4955227" cy="4164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67584" y="72593"/>
            <a:ext cx="1740576" cy="1614136"/>
            <a:chOff x="3501" y="1314"/>
            <a:chExt cx="4720" cy="4720"/>
          </a:xfrm>
        </p:grpSpPr>
        <p:pic>
          <p:nvPicPr>
            <p:cNvPr id="6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8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018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Дорисовка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171" y="2532658"/>
            <a:ext cx="3563753" cy="3137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311" y="2433629"/>
            <a:ext cx="3547691" cy="32363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122830" y="7342"/>
            <a:ext cx="1740576" cy="1614136"/>
            <a:chOff x="3501" y="1314"/>
            <a:chExt cx="4720" cy="4720"/>
          </a:xfrm>
        </p:grpSpPr>
        <p:pic>
          <p:nvPicPr>
            <p:cNvPr id="9" name="Picture 40" descr="C:\Users\Пользователь\Documents\Материалы по МДОУ ДСКВ №61 СОЛОВУШКА\Без имени-2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3501" y="1314"/>
              <a:ext cx="4720" cy="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WordArt 41"/>
            <p:cNvSpPr>
              <a:spLocks noChangeArrowheads="1" noChangeShapeType="1" noTextEdit="1"/>
            </p:cNvSpPr>
            <p:nvPr/>
          </p:nvSpPr>
          <p:spPr bwMode="auto">
            <a:xfrm rot="-659215">
              <a:off x="4218" y="4913"/>
              <a:ext cx="3780" cy="799"/>
            </a:xfrm>
            <a:prstGeom prst="rect">
              <a:avLst/>
            </a:prstGeom>
          </p:spPr>
          <p:txBody>
            <a:bodyPr wrap="none" numCol="1" fromWordArt="1">
              <a:prstTxWarp prst="textCascadeUp">
                <a:avLst>
                  <a:gd name="adj" fmla="val 61593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000" kern="10">
                  <a:ln w="952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6059215" scaled="1"/>
                  </a:gradFill>
                  <a:latin typeface="Impact"/>
                </a:rPr>
                <a:t>"Соловушка"</a:t>
              </a:r>
            </a:p>
          </p:txBody>
        </p:sp>
        <p:sp>
          <p:nvSpPr>
            <p:cNvPr id="11" name="WordArt 42"/>
            <p:cNvSpPr>
              <a:spLocks noChangeArrowheads="1" noChangeShapeType="1" noTextEdit="1"/>
            </p:cNvSpPr>
            <p:nvPr/>
          </p:nvSpPr>
          <p:spPr bwMode="auto">
            <a:xfrm rot="-143861">
              <a:off x="4219" y="1676"/>
              <a:ext cx="3242" cy="1615"/>
            </a:xfrm>
            <a:prstGeom prst="rect">
              <a:avLst/>
            </a:prstGeom>
          </p:spPr>
          <p:txBody>
            <a:bodyPr spcFirstLastPara="1" wrap="none" numCol="1" fromWordArt="1">
              <a:prstTxWarp prst="textArchUp">
                <a:avLst>
                  <a:gd name="adj" fmla="val 10638028"/>
                </a:avLst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9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МАДОУ ДС </a:t>
              </a:r>
              <a:r>
                <a:rPr lang="ru-RU" sz="9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latin typeface="Arial"/>
                  <a:cs typeface="Arial"/>
                </a:rPr>
                <a:t>№61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45022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</TotalTime>
  <Words>238</Words>
  <Application>Microsoft Office PowerPoint</Application>
  <PresentationFormat>Широкоэкранный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 Light</vt:lpstr>
      <vt:lpstr>Impact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Пальчиковый театр </vt:lpstr>
      <vt:lpstr> Игра «Построим башню»</vt:lpstr>
      <vt:lpstr>Презентация PowerPoint</vt:lpstr>
      <vt:lpstr>Игры с пуговицами</vt:lpstr>
      <vt:lpstr>Дорисовка</vt:lpstr>
      <vt:lpstr>Игра «Тонет-не тонет»</vt:lpstr>
      <vt:lpstr>Игра «Шнуровка»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эльфера</dc:creator>
  <cp:lastModifiedBy>эльфера</cp:lastModifiedBy>
  <cp:revision>18</cp:revision>
  <dcterms:created xsi:type="dcterms:W3CDTF">2015-11-10T22:05:57Z</dcterms:created>
  <dcterms:modified xsi:type="dcterms:W3CDTF">2016-12-02T17:54:41Z</dcterms:modified>
</cp:coreProperties>
</file>