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3" r:id="rId5"/>
    <p:sldId id="265" r:id="rId6"/>
    <p:sldId id="269" r:id="rId7"/>
    <p:sldId id="270" r:id="rId8"/>
    <p:sldId id="271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72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15257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Microsoft Yi Baiti" panose="03000500000000000000" pitchFamily="66" charset="0"/>
              </a:rPr>
              <a:t>Развитие лексико-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Microsoft Yi Baiti" panose="03000500000000000000" pitchFamily="66" charset="0"/>
              </a:rPr>
              <a:t>грамматического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Microsoft Yi Baiti" panose="03000500000000000000" pitchFamily="66" charset="0"/>
              </a:rPr>
              <a:t> строя речи по средством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Microsoft Yi Baiti" panose="03000500000000000000" pitchFamily="66" charset="0"/>
              </a:rPr>
              <a:t>пескотерапии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Microsoft Yi Baiti" panose="03000500000000000000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1600" b="1" i="1" dirty="0" smtClean="0"/>
              <a:t>Выполнила: </a:t>
            </a:r>
            <a:r>
              <a:rPr lang="ru-RU" sz="1600" b="1" i="1" dirty="0" err="1" smtClean="0"/>
              <a:t>Т.А.Королёва</a:t>
            </a:r>
            <a:r>
              <a:rPr lang="ru-RU" sz="1600" b="1" i="1" dirty="0" smtClean="0"/>
              <a:t> воспитатель МБДОУ №17 «Красная шапочка</a:t>
            </a:r>
            <a:r>
              <a:rPr lang="ru-RU" dirty="0" smtClean="0"/>
              <a:t>»</a:t>
            </a:r>
          </a:p>
          <a:p>
            <a:pPr algn="r"/>
            <a:r>
              <a:rPr lang="ru-RU" sz="1600" b="1" i="1" dirty="0" err="1" smtClean="0"/>
              <a:t>РТ,г.Бугульма</a:t>
            </a:r>
            <a:endParaRPr lang="ru-RU" sz="1600" b="1" i="1" dirty="0"/>
          </a:p>
        </p:txBody>
      </p:sp>
      <p:pic>
        <p:nvPicPr>
          <p:cNvPr id="1027" name="Picture 3" descr="C:\Users\SP\Downloads\fd1b858ce7e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3816424" cy="3312368"/>
          </a:xfrm>
          <a:prstGeom prst="rect">
            <a:avLst/>
          </a:prstGeom>
          <a:noFill/>
          <a:ln w="50800" cmpd="dbl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804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6777317" cy="5616624"/>
          </a:xfrm>
        </p:spPr>
        <p:txBody>
          <a:bodyPr>
            <a:normAutofit/>
          </a:bodyPr>
          <a:lstStyle/>
          <a:p>
            <a:pPr marL="68580" indent="0" algn="just">
              <a:spcAft>
                <a:spcPts val="0"/>
              </a:spcAft>
              <a:buNone/>
            </a:pP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системе традиционных и нетрадиционных методов психологической и 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речевой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коррекции все больше места занимают специальные техники, куда входит и </a:t>
            </a:r>
            <a:r>
              <a:rPr lang="ru-RU" sz="1000" dirty="0" err="1" smtClean="0">
                <a:latin typeface="Times New Roman"/>
                <a:ea typeface="Calibri"/>
                <a:cs typeface="Times New Roman"/>
              </a:rPr>
              <a:t>пескотерапия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en-US" sz="1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Перенос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логопедических занятий в песочницу, даёт больший воспитательный и образовательный эффект, нежели стандартные формы обучения. </a:t>
            </a:r>
            <a:endParaRPr lang="en-US" sz="1000" dirty="0" smtClean="0">
              <a:latin typeface="Times New Roman"/>
              <a:ea typeface="Calibri"/>
              <a:cs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r>
              <a:rPr lang="ru-RU" sz="1000" dirty="0" smtClean="0">
                <a:latin typeface="Times New Roman"/>
                <a:ea typeface="Calibri"/>
                <a:cs typeface="Times New Roman"/>
              </a:rPr>
              <a:t>Усиливается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желание ребёнка узнавать что-то новое, экспериментировать и работать 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самостоятельно.</a:t>
            </a:r>
            <a:r>
              <a:rPr lang="en-US" sz="1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песочнице развивается тактильная чувствительность как основа "ручного интеллекта". 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В 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играх с песком более гармонично и интенсивно развиваются все познавательные функции 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:восприятие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, внимание, память, 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мышление,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а главное 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- речь и моторика. </a:t>
            </a:r>
            <a:endParaRPr lang="en-US" sz="1000" dirty="0" smtClean="0">
              <a:latin typeface="Times New Roman"/>
              <a:ea typeface="Calibri"/>
              <a:cs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Игры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с использованием </a:t>
            </a:r>
            <a:r>
              <a:rPr lang="ru-RU" sz="1000" dirty="0" err="1">
                <a:latin typeface="Times New Roman"/>
                <a:ea typeface="Calibri"/>
                <a:cs typeface="Times New Roman"/>
              </a:rPr>
              <a:t>пескотерапии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 можно разделить на несколько направлений. 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Обучающие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игры, такие игры направлены на развитие тактильно-кинестетической чувствительности и мелкой моторики рук. Ребёнок говорит о своих ощущениях, тем самым спонтанно развиваем его речь, словарный запас слов, работаем над  дыханием, развиваем внимание и память. идет обучение письму и чтению.</a:t>
            </a:r>
          </a:p>
          <a:p>
            <a:pPr marL="68580" indent="0" algn="just">
              <a:spcAft>
                <a:spcPts val="0"/>
              </a:spcAft>
              <a:buNone/>
            </a:pPr>
            <a:r>
              <a:rPr lang="ru-RU" sz="1000" dirty="0">
                <a:latin typeface="Times New Roman"/>
                <a:ea typeface="Calibri"/>
                <a:cs typeface="Times New Roman"/>
              </a:rPr>
              <a:t>Познавательные игры, с их помощью мы помогаем познавать многогранность нашего мира.</a:t>
            </a:r>
          </a:p>
          <a:p>
            <a:pPr marL="68580" indent="0" algn="just">
              <a:spcAft>
                <a:spcPts val="0"/>
              </a:spcAft>
              <a:buNone/>
            </a:pP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Игры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и упражнения, направленные на развитие грамматического строя речи, т.е. на усвоение категорий рода, числа, падежа существительных и прилагательных; вида, времени и наклонения глагола . </a:t>
            </a:r>
            <a:endParaRPr lang="en-US" sz="1000" dirty="0" smtClean="0">
              <a:latin typeface="Times New Roman"/>
              <a:ea typeface="Calibri"/>
              <a:cs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Знакомство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со словами – предметами, словами – признаками, словами – действиями и упражнение в их согласовании друг с другом, а также работа над подбором синонимов и антонимов. </a:t>
            </a:r>
            <a:endParaRPr lang="en-US" sz="1000" dirty="0" smtClean="0">
              <a:latin typeface="Times New Roman"/>
              <a:ea typeface="Calibri"/>
              <a:cs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Идет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обучение письму и чтению. Игры с использованием </a:t>
            </a:r>
            <a:r>
              <a:rPr lang="ru-RU" sz="1000" dirty="0" err="1">
                <a:latin typeface="Times New Roman"/>
                <a:ea typeface="Calibri"/>
                <a:cs typeface="Times New Roman"/>
              </a:rPr>
              <a:t>пескотерапии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 можно разделить на несколько направлений. </a:t>
            </a:r>
          </a:p>
          <a:p>
            <a:pPr marL="68580" indent="0" algn="just">
              <a:spcAft>
                <a:spcPts val="0"/>
              </a:spcAft>
              <a:buNone/>
            </a:pPr>
            <a:endParaRPr lang="en-US" sz="1000" dirty="0" smtClean="0">
              <a:latin typeface="Times New Roman"/>
              <a:ea typeface="Calibri"/>
              <a:cs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Обучающие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игры, такие игры направлены на развитие тактильно-кинестетической чувствительности и мелкой моторики рук. Ребёнок говорит о своих ощущениях, тем самым спонтанно развиваем его речь, словарный запас слов, работаем над  дыханием, развиваем внимание и память. идет обучение письму и чтению.</a:t>
            </a:r>
          </a:p>
          <a:p>
            <a:pPr marL="68580" indent="0" algn="just">
              <a:spcAft>
                <a:spcPts val="0"/>
              </a:spcAft>
              <a:buNone/>
            </a:pPr>
            <a:r>
              <a:rPr lang="ru-RU" sz="1000" dirty="0">
                <a:latin typeface="Times New Roman"/>
                <a:ea typeface="Calibri"/>
                <a:cs typeface="Times New Roman"/>
              </a:rPr>
              <a:t>Познавательные игры, с их помощью мы помогаем познавать многогранность нашего мира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.</a:t>
            </a:r>
            <a:endParaRPr lang="en-US" sz="1000" dirty="0" smtClean="0">
              <a:latin typeface="Times New Roman"/>
              <a:ea typeface="Calibri"/>
              <a:cs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endParaRPr lang="ru-RU" sz="1000" dirty="0">
              <a:latin typeface="Times New Roman"/>
              <a:ea typeface="Calibri"/>
              <a:cs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r>
              <a:rPr lang="ru-RU" sz="1000" dirty="0">
                <a:latin typeface="Times New Roman"/>
                <a:ea typeface="Calibri"/>
                <a:cs typeface="Times New Roman"/>
              </a:rPr>
              <a:t>Игры и упражнения, направленные на развитие грамматического строя речи, т.е. на усвоение категорий рода, числа, падежа существительных и прилагательных; вида, времени и наклонения глагола . </a:t>
            </a:r>
            <a:endParaRPr lang="en-US" sz="1000" dirty="0" smtClean="0">
              <a:latin typeface="Times New Roman"/>
              <a:ea typeface="Calibri"/>
              <a:cs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r>
              <a:rPr lang="ru-RU" sz="1000" dirty="0" smtClean="0">
                <a:latin typeface="Times New Roman"/>
                <a:ea typeface="Calibri"/>
                <a:cs typeface="Times New Roman"/>
              </a:rPr>
              <a:t>Знакомство </a:t>
            </a:r>
            <a:r>
              <a:rPr lang="ru-RU" sz="1000" dirty="0">
                <a:latin typeface="Times New Roman"/>
                <a:ea typeface="Calibri"/>
                <a:cs typeface="Times New Roman"/>
              </a:rPr>
              <a:t>со словами – предметами, словами – признаками, словами – действиями и упражнение в их согласовании друг с другом, а также работа над подбором синонимов и антонимов. Идет обучение письму и чтению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.</a:t>
            </a:r>
            <a:endParaRPr lang="en-US" sz="1000" dirty="0" smtClean="0">
              <a:latin typeface="Times New Roman"/>
              <a:ea typeface="Calibri"/>
              <a:cs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endParaRPr lang="ru-RU" sz="1000" dirty="0">
              <a:latin typeface="Calibri"/>
              <a:ea typeface="Calibri"/>
              <a:cs typeface="Times New Roman"/>
            </a:endParaRPr>
          </a:p>
          <a:p>
            <a:pPr marL="68580" indent="0">
              <a:buNone/>
            </a:pPr>
            <a:r>
              <a:rPr lang="ru-RU" sz="1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Опыт работы показал, что использование песочной терапии дает положительные результаты: </a:t>
            </a:r>
            <a:br>
              <a:rPr lang="ru-RU" sz="1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у детей значительно возрастает интерес к логопедическим занятиям; </a:t>
            </a:r>
            <a:endParaRPr lang="en-US" sz="10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sz="1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1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они чувствуют себя более успешными; </a:t>
            </a:r>
            <a:br>
              <a:rPr lang="ru-RU" sz="1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на занятиях нет места монотонности и скуке.</a:t>
            </a:r>
          </a:p>
          <a:p>
            <a:pPr>
              <a:spcAft>
                <a:spcPts val="0"/>
              </a:spcAft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34663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Материал для работы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E:\ПЕСКОТЕРАПИЯ\ММО 1\DSC002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576064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596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«Обвожу</a:t>
            </a:r>
            <a:r>
              <a:rPr lang="en-US" b="1" i="1" dirty="0" smtClean="0"/>
              <a:t> </a:t>
            </a:r>
            <a:r>
              <a:rPr lang="ru-RU" b="1" i="1" dirty="0" smtClean="0"/>
              <a:t>и говорю»</a:t>
            </a:r>
            <a:endParaRPr lang="ru-RU" b="1" i="1" dirty="0"/>
          </a:p>
        </p:txBody>
      </p:sp>
      <p:pic>
        <p:nvPicPr>
          <p:cNvPr id="4098" name="Picture 2" descr="E:\ПЕСКОТЕРАПИЯ\ММО 1\DSC002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32856"/>
            <a:ext cx="446449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095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/>
              <a:t>«Дорожка длинная или короткая»</a:t>
            </a:r>
            <a:endParaRPr lang="ru-RU" sz="3200" b="1" i="1" dirty="0"/>
          </a:p>
        </p:txBody>
      </p:sp>
      <p:pic>
        <p:nvPicPr>
          <p:cNvPr id="5122" name="Picture 2" descr="E:\ПЕСКОТЕРАПИЯ\ММО 1\DSC00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411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/>
              <a:t>«Угости мышку чаем»</a:t>
            </a:r>
            <a:endParaRPr lang="ru-RU" sz="3200" b="1" i="1" dirty="0"/>
          </a:p>
        </p:txBody>
      </p:sp>
      <p:pic>
        <p:nvPicPr>
          <p:cNvPr id="10242" name="Picture 2" descr="E:\ПЕСКОТЕРАПИЯ\МОО\DSC003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72816"/>
            <a:ext cx="5508104" cy="413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758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/>
              <a:t>«Зайка скакал, медведь шёл…»</a:t>
            </a:r>
            <a:endParaRPr lang="ru-RU" sz="3200" b="1" i="1" dirty="0"/>
          </a:p>
        </p:txBody>
      </p:sp>
      <p:pic>
        <p:nvPicPr>
          <p:cNvPr id="11266" name="Picture 2" descr="E:\ПЕСКОТЕРАПИЯ\МОО\DSC003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372200" cy="477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697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/>
              <a:t>«Яблочко наливное,</a:t>
            </a:r>
            <a:br>
              <a:rPr lang="ru-RU" sz="2800" b="1" i="1" dirty="0" smtClean="0"/>
            </a:br>
            <a:r>
              <a:rPr lang="ru-RU" sz="2800" b="1" i="1" dirty="0" smtClean="0"/>
              <a:t> зеленое да золотое»</a:t>
            </a:r>
            <a:endParaRPr lang="ru-RU" sz="2800" b="1" i="1" dirty="0"/>
          </a:p>
        </p:txBody>
      </p:sp>
      <p:pic>
        <p:nvPicPr>
          <p:cNvPr id="12290" name="Picture 2" descr="E:\ПЕСКОТЕРАПИЯ\МОО\DSC003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5220072" cy="391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46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«Расскажу вам сказку»</a:t>
            </a:r>
            <a:endParaRPr lang="ru-RU" sz="2800" b="1" i="1" dirty="0"/>
          </a:p>
        </p:txBody>
      </p:sp>
      <p:pic>
        <p:nvPicPr>
          <p:cNvPr id="14338" name="Picture 2" descr="E:\ПЕСКОТЕРАПИЯ\МОО\DSC003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33670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3878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97</TotalTime>
  <Words>435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Развитие лексико-грамматического строя речи по средством пескотерапии</vt:lpstr>
      <vt:lpstr>Презентация PowerPoint</vt:lpstr>
      <vt:lpstr>Материал для работы</vt:lpstr>
      <vt:lpstr>«Обвожу и говорю»</vt:lpstr>
      <vt:lpstr>«Дорожка длинная или короткая»</vt:lpstr>
      <vt:lpstr>«Угости мышку чаем»</vt:lpstr>
      <vt:lpstr>«Зайка скакал, медведь шёл…»</vt:lpstr>
      <vt:lpstr>«Яблочко наливное,  зеленое да золотое»</vt:lpstr>
      <vt:lpstr>«Расскажу вам сказку»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лексико-грамматического строя речи по средством пескотерапии</dc:title>
  <dc:creator>SP</dc:creator>
  <cp:lastModifiedBy>RePack by Diakov</cp:lastModifiedBy>
  <cp:revision>11</cp:revision>
  <dcterms:created xsi:type="dcterms:W3CDTF">2016-11-29T14:49:57Z</dcterms:created>
  <dcterms:modified xsi:type="dcterms:W3CDTF">2016-12-01T18:26:15Z</dcterms:modified>
</cp:coreProperties>
</file>