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6" r:id="rId3"/>
    <p:sldId id="257" r:id="rId4"/>
    <p:sldId id="258" r:id="rId5"/>
    <p:sldId id="259" r:id="rId6"/>
    <p:sldId id="260" r:id="rId7"/>
    <p:sldId id="262" r:id="rId8"/>
    <p:sldId id="261" r:id="rId9"/>
    <p:sldId id="263" r:id="rId10"/>
    <p:sldId id="264" r:id="rId11"/>
    <p:sldId id="265" r:id="rId12"/>
    <p:sldId id="266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&#1057;&#1077;&#1084;&#1080;&#1085;&#1072;&#1088;13%20&#1076;&#1077;&#1082;&#1072;&#1073;&#1088;&#1103;\&#1057;&#1090;&#1072;&#1083;&#1080;&#1085;&#1075;&#1088;&#1072;&#1076;%20-&#1084;&#1077;&#1088;&#1086;&#1087;&#1088;&#1080;&#1103;&#1090;&#1080;&#1077;\&#1052;&#1072;&#1084;%20&#1050;&#1091;&#1088;&#1075;&#1072;&#1085;.wmv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57;&#1077;&#1084;&#1080;&#1085;&#1072;&#1088;13%20&#1076;&#1077;&#1082;&#1072;&#1073;&#1088;&#1103;\&#1057;&#1090;&#1072;&#1083;&#1080;&#1085;&#1075;&#1088;&#1072;&#1076;%20-&#1084;&#1077;&#1088;&#1086;&#1087;&#1088;&#1080;&#1103;&#1090;&#1080;&#1077;\20%20&#1044;&#1045;&#1053;&#1068;%20&#1055;&#1054;&#1041;&#1045;&#1044;&#1067;%20&#1051;%20&#1051;&#1077;&#1097;&#1077;&#1085;&#1082;&#1086;.mp3" TargetMode="Externa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&#1057;&#1077;&#1084;&#1080;&#1085;&#1072;&#1088;13%20&#1076;&#1077;&#1082;&#1072;&#1073;&#1088;&#1103;\&#1057;&#1090;&#1072;&#1083;&#1080;&#1085;&#1075;&#1088;&#1072;&#1076;%20-&#1084;&#1077;&#1088;&#1086;&#1087;&#1088;&#1080;&#1103;&#1090;&#1080;&#1077;\&#1084;&#1077;&#1095;a_33600.wmv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57;&#1077;&#1084;&#1080;&#1085;&#1072;&#1088;13%20&#1076;&#1077;&#1082;&#1072;&#1073;&#1088;&#1103;\&#1057;&#1090;&#1072;&#1083;&#1080;&#1085;&#1075;&#1088;&#1072;&#1076;%20-&#1084;&#1077;&#1088;&#1086;&#1087;&#1088;&#1080;&#1103;&#1090;&#1080;&#1077;\05%20&#1046;&#1059;&#1056;&#1040;&#1042;&#1051;&#1048;%20&#1052;%20&#1041;&#1077;&#1088;&#1085;&#1077;&#1089;.mp3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&#1057;&#1077;&#1084;&#1080;&#1085;&#1072;&#1088;13%20&#1076;&#1077;&#1082;&#1072;&#1073;&#1088;&#1103;\&#1057;&#1090;&#1072;&#1083;&#1080;&#1085;&#1075;&#1088;&#1072;&#1076;%20-&#1084;&#1077;&#1088;&#1086;&#1087;&#1088;&#1080;&#1103;&#1090;&#1080;&#1077;\&#1060;&#1080;&#1083;&#1100;&#1084;.wmv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&#1057;&#1077;&#1084;&#1080;&#1085;&#1072;&#1088;13%20&#1076;&#1077;&#1082;&#1072;&#1073;&#1088;&#1103;\&#1057;&#1090;&#1072;&#1083;&#1080;&#1085;&#1075;&#1088;&#1072;&#1076;%20-&#1084;&#1077;&#1088;&#1086;&#1087;&#1088;&#1080;&#1103;&#1090;&#1080;&#1077;\&#1060;&#1080;&#1083;&#1100;&#1084;_0011.wmv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&#1057;&#1077;&#1084;&#1080;&#1085;&#1072;&#1088;13%20&#1076;&#1077;&#1082;&#1072;&#1073;&#1088;&#1103;\&#1057;&#1090;&#1072;&#1083;&#1080;&#1085;&#1075;&#1088;&#1072;&#1076;%20-&#1084;&#1077;&#1088;&#1086;&#1087;&#1088;&#1080;&#1103;&#1090;&#1080;&#1077;\&#1056;&#1086;&#1076;&#1080;&#1084;&#1094;&#1077;&#1074;.wmv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&#1057;&#1077;&#1084;&#1080;&#1085;&#1072;&#1088;13%20&#1076;&#1077;&#1082;&#1072;&#1073;&#1088;&#1103;\&#1057;&#1090;&#1072;&#1083;&#1080;&#1085;&#1075;&#1088;&#1072;&#1076;%20-&#1084;&#1077;&#1088;&#1086;&#1087;&#1088;&#1080;&#1103;&#1090;&#1080;&#1077;\&#1041;&#1077;&#1079;%20&#1080;&#1084;&#1077;&#1085;&#1080;_0002.wmv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&#1057;&#1077;&#1084;&#1080;&#1085;&#1072;&#1088;13%20&#1076;&#1077;&#1082;&#1072;&#1073;&#1088;&#1103;\&#1057;&#1090;&#1072;&#1083;&#1080;&#1085;&#1075;&#1088;&#1072;&#1076;%20-&#1084;&#1077;&#1088;&#1086;&#1087;&#1088;&#1080;&#1103;&#1090;&#1080;&#1077;\&#1044;&#1086;&#1084;%20&#1055;&#1072;&#1074;&#1083;&#1086;&#1074;&#1072;3.wmv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I:\&#1055;&#1077;&#1089;&#1085;&#1080;%20&#1086;%20&#1042;&#1077;&#1083;&#1080;&#1082;&#1086;&#1081;%20&#1054;&#1090;&#1077;&#1095;&#1077;&#1089;&#1090;&#1074;&#1077;&#1085;&#1085;&#1086;&#1081;%20&#1074;&#1086;&#1081;&#1085;&#1077;\PomniteMono1.mp3" TargetMode="External"/><Relationship Id="rId1" Type="http://schemas.openxmlformats.org/officeDocument/2006/relationships/video" Target="file:///G:\&#1057;&#1077;&#1084;&#1080;&#1085;&#1072;&#1088;13%20&#1076;&#1077;&#1082;&#1072;&#1073;&#1088;&#1103;\&#1057;&#1090;&#1072;&#1083;&#1080;&#1085;&#1075;&#1088;&#1072;&#1076;%20-&#1084;&#1077;&#1088;&#1086;&#1087;&#1088;&#1080;&#1103;&#1090;&#1080;&#1077;\&#1060;&#1080;&#1083;&#1100;&#1084;_0007.wmv" TargetMode="Externa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Мам Курган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14414" y="5000636"/>
            <a:ext cx="71403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СТАЛИНГРАД  -  ЗАРЯ  ПОБЕДЫ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606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00108"/>
          </a:xfrm>
          <a:gradFill flip="none" rotWithShape="1">
            <a:gsLst>
              <a:gs pos="48000">
                <a:srgbClr val="FF000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/>
          <a:lstStyle/>
          <a:p>
            <a:r>
              <a:rPr lang="ru-RU" b="1" dirty="0" smtClean="0">
                <a:solidFill>
                  <a:schemeClr val="bg2"/>
                </a:solidFill>
              </a:rPr>
              <a:t>Значение Сталинградской  битвы</a:t>
            </a:r>
            <a:endParaRPr lang="ru-RU" b="1" dirty="0">
              <a:solidFill>
                <a:schemeClr val="bg2"/>
              </a:solidFill>
            </a:endParaRPr>
          </a:p>
        </p:txBody>
      </p:sp>
      <p:pic>
        <p:nvPicPr>
          <p:cNvPr id="4" name="Содержимое 3" descr="D1_8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071546"/>
            <a:ext cx="9144000" cy="5786454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исунок10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pic>
        <p:nvPicPr>
          <p:cNvPr id="5" name="20 ДЕНЬ ПОБЕДЫ Л Лещенк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</p:spPr>
        <p:txBody>
          <a:bodyPr/>
          <a:lstStyle/>
          <a:p>
            <a:r>
              <a:rPr lang="ru-RU" sz="3200" b="1" dirty="0" smtClean="0"/>
              <a:t>Вручение меча  от делегации Великобритании – жителям  и защитникам Сталинграда.</a:t>
            </a:r>
            <a:endParaRPr lang="ru-RU" sz="3200" b="1" dirty="0"/>
          </a:p>
        </p:txBody>
      </p:sp>
      <p:pic>
        <p:nvPicPr>
          <p:cNvPr id="4" name="мечa_33600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1071546"/>
            <a:ext cx="9144000" cy="578645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56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3" descr="mamaev15_20070120_134252410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исунок11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pic>
        <p:nvPicPr>
          <p:cNvPr id="5" name="05 ЖУРАВЛИ М Бернес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  <a:gradFill>
            <a:gsLst>
              <a:gs pos="100000">
                <a:schemeClr val="bg2">
                  <a:lumMod val="50000"/>
                  <a:lumOff val="50000"/>
                </a:schemeClr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path path="circle">
              <a:fillToRect l="100000" t="100000"/>
            </a:path>
          </a:gradFill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B050"/>
                </a:solidFill>
              </a:rPr>
              <a:t>22 июня 1941 в Сталинграде</a:t>
            </a:r>
            <a:endParaRPr lang="ru-RU" sz="5400" b="1" dirty="0">
              <a:solidFill>
                <a:srgbClr val="00B050"/>
              </a:solidFill>
            </a:endParaRPr>
          </a:p>
        </p:txBody>
      </p:sp>
      <p:pic>
        <p:nvPicPr>
          <p:cNvPr id="4" name="Содержимое 3" descr="10_jp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142984"/>
            <a:ext cx="9144000" cy="5715016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Фильм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868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43050"/>
          </a:xfrm>
          <a:gradFill flip="none" rotWithShape="1">
            <a:gsLst>
              <a:gs pos="50000">
                <a:srgbClr val="FF0000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path path="rect">
              <a:fillToRect l="100000" t="100000"/>
            </a:path>
            <a:tileRect r="-100000" b="-100000"/>
          </a:gradFill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bg2"/>
                </a:solidFill>
              </a:rPr>
              <a:t>23 августа 1942 года в Сталинграде</a:t>
            </a:r>
            <a:endParaRPr lang="ru-RU" sz="4800" b="1" dirty="0">
              <a:solidFill>
                <a:schemeClr val="bg2"/>
              </a:solidFill>
            </a:endParaRPr>
          </a:p>
        </p:txBody>
      </p:sp>
      <p:pic>
        <p:nvPicPr>
          <p:cNvPr id="5" name="Фильм_0011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1571612"/>
            <a:ext cx="9144000" cy="528638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622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CC00"/>
                </a:solidFill>
              </a:rPr>
              <a:t>Подготовка к переправе дивизии А.И. </a:t>
            </a:r>
            <a:r>
              <a:rPr lang="ru-RU" b="1" dirty="0" err="1" smtClean="0">
                <a:solidFill>
                  <a:srgbClr val="00CC00"/>
                </a:solidFill>
              </a:rPr>
              <a:t>Родимцева</a:t>
            </a:r>
            <a:endParaRPr lang="ru-RU" dirty="0">
              <a:solidFill>
                <a:srgbClr val="00CC00"/>
              </a:solidFill>
            </a:endParaRPr>
          </a:p>
        </p:txBody>
      </p:sp>
      <p:pic>
        <p:nvPicPr>
          <p:cNvPr id="6" name="Родимцев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1142984"/>
            <a:ext cx="9144000" cy="571501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231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Бои в Сталинграде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6" name="Без имени_0002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928670"/>
            <a:ext cx="9144000" cy="592933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087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Дом Павлова3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501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" name="Фильм_0007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omniteMono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video>
              <p:cMediaNode vol="100000">
                <p:cTn id="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video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3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8</TotalTime>
  <Words>40</Words>
  <PresentationFormat>Экран (4:3)</PresentationFormat>
  <Paragraphs>8</Paragraphs>
  <Slides>13</Slides>
  <Notes>0</Notes>
  <HiddenSlides>0</HiddenSlides>
  <MMClips>11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 </vt:lpstr>
      <vt:lpstr>Слайд 2</vt:lpstr>
      <vt:lpstr>22 июня 1941 в Сталинграде</vt:lpstr>
      <vt:lpstr>Слайд 4</vt:lpstr>
      <vt:lpstr>23 августа 1942 года в Сталинграде</vt:lpstr>
      <vt:lpstr>Подготовка к переправе дивизии А.И. Родимцева</vt:lpstr>
      <vt:lpstr>Бои в Сталинграде</vt:lpstr>
      <vt:lpstr>Слайд 8</vt:lpstr>
      <vt:lpstr>Слайд 9</vt:lpstr>
      <vt:lpstr>Значение Сталинградской  битвы</vt:lpstr>
      <vt:lpstr>Слайд 11</vt:lpstr>
      <vt:lpstr>Вручение меча  от делегации Великобритании – жителям  и защитникам Сталинграда.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111</dc:creator>
  <cp:lastModifiedBy>111</cp:lastModifiedBy>
  <cp:revision>3</cp:revision>
  <dcterms:created xsi:type="dcterms:W3CDTF">2013-02-15T06:49:54Z</dcterms:created>
  <dcterms:modified xsi:type="dcterms:W3CDTF">2013-02-22T04:43:28Z</dcterms:modified>
</cp:coreProperties>
</file>