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69" r:id="rId13"/>
    <p:sldId id="271" r:id="rId14"/>
    <p:sldId id="272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Повар готовил обед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10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2304256"/>
          </a:xfrm>
        </p:spPr>
        <p:txBody>
          <a:bodyPr/>
          <a:lstStyle/>
          <a:p>
            <a:r>
              <a:rPr lang="ru-RU" sz="4000" dirty="0" smtClean="0">
                <a:effectLst/>
              </a:rPr>
              <a:t/>
            </a:r>
            <a:br>
              <a:rPr lang="ru-RU" sz="4000" dirty="0" smtClean="0">
                <a:effectLst/>
              </a:rPr>
            </a:b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r>
              <a:rPr lang="ru-RU" sz="4000" dirty="0" smtClean="0">
                <a:effectLst/>
              </a:rPr>
              <a:t/>
            </a:r>
            <a:br>
              <a:rPr lang="ru-RU" sz="4000" dirty="0" smtClean="0">
                <a:effectLst/>
              </a:rPr>
            </a:b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r>
              <a:rPr lang="ru-RU" sz="4000" dirty="0" smtClean="0">
                <a:effectLst/>
              </a:rPr>
              <a:t>Сахар </a:t>
            </a:r>
            <a:r>
              <a:rPr lang="ru-RU" sz="4000" dirty="0">
                <a:effectLst/>
              </a:rPr>
              <a:t>сыплет в бульон</a:t>
            </a:r>
            <a:r>
              <a:rPr lang="ru-RU" sz="4000" dirty="0" smtClean="0">
                <a:effectLst/>
              </a:rPr>
              <a:t>,</a:t>
            </a:r>
            <a:r>
              <a:rPr lang="ru-RU" sz="4000" dirty="0">
                <a:effectLst/>
              </a:rPr>
              <a:t> </a:t>
            </a:r>
            <a:r>
              <a:rPr lang="ru-RU" sz="4000" dirty="0" smtClean="0">
                <a:effectLst/>
              </a:rPr>
              <a:t>И </a:t>
            </a:r>
            <a:r>
              <a:rPr lang="ru-RU" sz="4000" dirty="0">
                <a:effectLst/>
              </a:rPr>
              <a:t>очень </a:t>
            </a:r>
            <a:r>
              <a:rPr lang="ru-RU" sz="4000" dirty="0" smtClean="0">
                <a:effectLst/>
              </a:rPr>
              <a:t/>
            </a:r>
            <a:br>
              <a:rPr lang="ru-RU" sz="4000" dirty="0" smtClean="0">
                <a:effectLst/>
              </a:rPr>
            </a:br>
            <a:r>
              <a:rPr lang="ru-RU" sz="4000" dirty="0" smtClean="0">
                <a:effectLst/>
              </a:rPr>
              <a:t>доволен </a:t>
            </a:r>
            <a:r>
              <a:rPr lang="ru-RU" sz="4000" dirty="0">
                <a:effectLst/>
              </a:rPr>
              <a:t>он.</a:t>
            </a:r>
            <a:r>
              <a:rPr lang="ru-RU" sz="4000" dirty="0" smtClean="0">
                <a:effectLst/>
              </a:rPr>
              <a:t>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96443"/>
            <a:ext cx="6310079" cy="47798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29201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584176"/>
          </a:xfrm>
        </p:spPr>
        <p:txBody>
          <a:bodyPr/>
          <a:lstStyle/>
          <a:p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4400" dirty="0" smtClean="0">
                <a:effectLst/>
              </a:rPr>
              <a:t>То-то </a:t>
            </a:r>
            <a:r>
              <a:rPr lang="ru-RU" sz="4400" dirty="0">
                <a:effectLst/>
              </a:rPr>
              <a:t>был винегрет, </a:t>
            </a:r>
            <a:br>
              <a:rPr lang="ru-RU" sz="4400" dirty="0">
                <a:effectLst/>
              </a:rPr>
            </a:br>
            <a:r>
              <a:rPr lang="ru-RU" sz="4400" dirty="0">
                <a:effectLst/>
              </a:rPr>
              <a:t>Когда починили свет!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75" y="1484784"/>
            <a:ext cx="8284631" cy="518457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588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12" y="548680"/>
            <a:ext cx="6318508" cy="56886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9157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6-06-15_104642 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729" y="62656"/>
            <a:ext cx="7024386" cy="1745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2016-06-15_104642 2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878" y="1697778"/>
            <a:ext cx="6860089" cy="1807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2016-06-15_104728 1"/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240" y="3519917"/>
            <a:ext cx="5443363" cy="1306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2016-06-15_104728 2"/>
          <p:cNvPicPr>
            <a:picLocks noGrp="1" noChangeAspect="1"/>
          </p:cNvPicPr>
          <p:nvPr isPhoto="1"/>
        </p:nvPicPr>
        <p:blipFill>
          <a:blip r:embed="rId5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522" y="4827491"/>
            <a:ext cx="5230799" cy="17577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32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6-06-15_104642 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374775"/>
            <a:ext cx="4114800" cy="102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2016-06-15_104642 2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1343025"/>
            <a:ext cx="4114800" cy="1084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2016-06-15_104728 1"/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4478338"/>
            <a:ext cx="4114800" cy="98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2016-06-15_104728 2"/>
          <p:cNvPicPr>
            <a:picLocks noGrp="1" noChangeAspect="1"/>
          </p:cNvPicPr>
          <p:nvPr isPhoto="1"/>
        </p:nvPicPr>
        <p:blipFill>
          <a:blip r:embed="rId5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4279900"/>
            <a:ext cx="4114800" cy="13827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110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649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38328"/>
            <a:ext cx="2736304" cy="366673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Повар готовил обед,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563" y="100013"/>
            <a:ext cx="4897437" cy="6757987"/>
          </a:xfrm>
        </p:spPr>
      </p:pic>
    </p:spTree>
    <p:extLst>
      <p:ext uri="{BB962C8B-B14F-4D97-AF65-F5344CB8AC3E}">
        <p14:creationId xmlns:p14="http://schemas.microsoft.com/office/powerpoint/2010/main" val="8526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А тут отключили свет. </a:t>
            </a: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93" y="1052736"/>
            <a:ext cx="7524031" cy="559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95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Повар леща берет 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9144000" cy="461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34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И опускает в компот.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5346"/>
            <a:ext cx="8820472" cy="5960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5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Бросает в котел поленья, 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764703"/>
            <a:ext cx="7045523" cy="611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88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В печку кладет варенье, 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28741"/>
            <a:ext cx="6792416" cy="530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17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Мешает суп кочережкой,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08561"/>
            <a:ext cx="8602119" cy="3599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15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Угли бьет поварешкой.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0"/>
            <a:ext cx="7834668" cy="44744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22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161</TotalTime>
  <Words>33</Words>
  <Application>Microsoft Office PowerPoint</Application>
  <PresentationFormat>Экран (4:3)</PresentationFormat>
  <Paragraphs>11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Исполнительная</vt:lpstr>
      <vt:lpstr>Повар готовил обед</vt:lpstr>
      <vt:lpstr>Повар готовил обед,  </vt:lpstr>
      <vt:lpstr>А тут отключили свет. </vt:lpstr>
      <vt:lpstr>Повар леща берет  </vt:lpstr>
      <vt:lpstr>     И опускает в компот.</vt:lpstr>
      <vt:lpstr>Бросает в котел поленья,  </vt:lpstr>
      <vt:lpstr>В печку кладет варенье,  </vt:lpstr>
      <vt:lpstr>Мешает суп кочережкой,</vt:lpstr>
      <vt:lpstr>Угли бьет поварешкой. </vt:lpstr>
      <vt:lpstr>    Сахар сыплет в бульон, И очень  доволен он.  </vt:lpstr>
      <vt:lpstr>   То-то был винегрет,  Когда починили свет!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Повар готовил обед</dc:title>
  <dc:creator>привет</dc:creator>
  <cp:lastModifiedBy>ольга</cp:lastModifiedBy>
  <cp:revision>8</cp:revision>
  <dcterms:created xsi:type="dcterms:W3CDTF">2016-06-15T05:22:02Z</dcterms:created>
  <dcterms:modified xsi:type="dcterms:W3CDTF">2016-12-02T05:42:23Z</dcterms:modified>
</cp:coreProperties>
</file>