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4" r:id="rId5"/>
    <p:sldId id="262" r:id="rId6"/>
    <p:sldId id="259" r:id="rId7"/>
    <p:sldId id="267" r:id="rId8"/>
    <p:sldId id="258" r:id="rId9"/>
    <p:sldId id="265" r:id="rId10"/>
    <p:sldId id="269" r:id="rId11"/>
    <p:sldId id="260" r:id="rId12"/>
    <p:sldId id="268" r:id="rId13"/>
    <p:sldId id="261" r:id="rId14"/>
    <p:sldId id="266" r:id="rId15"/>
    <p:sldId id="26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76EE4-15D2-418E-85FD-81469C4F96BC}" type="datetimeFigureOut">
              <a:rPr lang="ru-RU"/>
              <a:pPr>
                <a:defRPr/>
              </a:pPr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8139F-1B0A-4BF3-91CF-1C75C3FC0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00417-435F-4224-90E3-1D0E5BB28BE5}" type="datetimeFigureOut">
              <a:rPr lang="ru-RU"/>
              <a:pPr>
                <a:defRPr/>
              </a:pPr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52839-B672-41E1-A4BE-121BB5971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ACEF-A488-40D3-960D-ECAA47CCA5E2}" type="datetimeFigureOut">
              <a:rPr lang="ru-RU"/>
              <a:pPr>
                <a:defRPr/>
              </a:pPr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EABD8-F5BB-4005-986B-F9DBA8F9D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AD96A-9793-4833-8C76-6D963B784FE3}" type="datetimeFigureOut">
              <a:rPr lang="ru-RU"/>
              <a:pPr>
                <a:defRPr/>
              </a:pPr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30BC7-D793-4A17-821C-AB7B86F77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5381F-2AAF-4CE0-AFC8-8C5988F667D3}" type="datetimeFigureOut">
              <a:rPr lang="ru-RU"/>
              <a:pPr>
                <a:defRPr/>
              </a:pPr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99FF1-0010-49F0-A2D7-5FF55F8EB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4149B-0DC3-4141-B903-66DA599786C6}" type="datetimeFigureOut">
              <a:rPr lang="ru-RU"/>
              <a:pPr>
                <a:defRPr/>
              </a:pPr>
              <a:t>02.12.2016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6DEF-C33D-43EF-B80D-2F3D22421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AF454-24DB-4145-84A3-8F3B82A87083}" type="datetimeFigureOut">
              <a:rPr lang="ru-RU"/>
              <a:pPr>
                <a:defRPr/>
              </a:pPr>
              <a:t>02.12.2016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7FA7F-5BA8-4BEB-97BC-C4065E0479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04AB8-DDCC-4C80-AD99-262DDF86651C}" type="datetimeFigureOut">
              <a:rPr lang="ru-RU"/>
              <a:pPr>
                <a:defRPr/>
              </a:pPr>
              <a:t>02.12.2016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B897C-05A3-4657-BAA1-4E876BAC0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73343-6466-4C3D-81A2-E2AC8C28F885}" type="datetimeFigureOut">
              <a:rPr lang="ru-RU"/>
              <a:pPr>
                <a:defRPr/>
              </a:pPr>
              <a:t>02.12.2016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15B94-37D5-4A12-A7CF-648592157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6DBAD-5D38-40F9-B6A1-4E8A6E307096}" type="datetimeFigureOut">
              <a:rPr lang="ru-RU"/>
              <a:pPr>
                <a:defRPr/>
              </a:pPr>
              <a:t>02.12.2016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3D21E-A8B6-49DD-AB2B-0F26CF775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FC9E7-E270-4A2F-8AB3-34DF577976F5}" type="datetimeFigureOut">
              <a:rPr lang="ru-RU"/>
              <a:pPr>
                <a:defRPr/>
              </a:pPr>
              <a:t>02.12.2016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A44CE-1AF9-436E-AB46-0C7A87615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3E6443-58C6-4916-9845-FA70140D4917}" type="datetimeFigureOut">
              <a:rPr lang="ru-RU"/>
              <a:pPr>
                <a:defRPr/>
              </a:pPr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150A40-61F7-4ACD-BCCC-E6ABB2662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013/47407354.29c/0_9026e_91e17d80_orig.png" TargetMode="External"/><Relationship Id="rId2" Type="http://schemas.openxmlformats.org/officeDocument/2006/relationships/hyperlink" Target="https://thetomatos.com/wp-content/uploads/2016/01/printable-clipart-for-teachers-1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C:\Users\Umka\Desktop\НАШ КЛАСС\0_9026e_91e17d80_orig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14563"/>
            <a:ext cx="7772400" cy="147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Номинация </a:t>
            </a:r>
            <a:br>
              <a:rPr lang="ru-RU" sz="36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 и мой класс»</a:t>
            </a:r>
          </a:p>
        </p:txBody>
      </p:sp>
      <p:sp>
        <p:nvSpPr>
          <p:cNvPr id="205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5" y="3643313"/>
            <a:ext cx="4357688" cy="1214437"/>
          </a:xfrm>
        </p:spPr>
        <p:txBody>
          <a:bodyPr/>
          <a:lstStyle/>
          <a:p>
            <a:pPr eaLnBrk="1" hangingPunct="1"/>
            <a:r>
              <a:rPr lang="ru-RU" sz="1600" b="1" smtClean="0">
                <a:solidFill>
                  <a:srgbClr val="000099"/>
                </a:solidFill>
              </a:rPr>
              <a:t>Выполнила:</a:t>
            </a:r>
          </a:p>
          <a:p>
            <a:pPr eaLnBrk="1" hangingPunct="1"/>
            <a:r>
              <a:rPr lang="ru-RU" sz="1600" smtClean="0">
                <a:solidFill>
                  <a:srgbClr val="000099"/>
                </a:solidFill>
              </a:rPr>
              <a:t>обучающаяся 4 класса МБОУ «Центр образования с. Мейныпильгыно»</a:t>
            </a:r>
          </a:p>
          <a:p>
            <a:pPr eaLnBrk="1" hangingPunct="1"/>
            <a:r>
              <a:rPr lang="ru-RU" sz="1600" smtClean="0">
                <a:solidFill>
                  <a:srgbClr val="000099"/>
                </a:solidFill>
              </a:rPr>
              <a:t>Федорова Ангелина Вячеславовна</a:t>
            </a:r>
          </a:p>
        </p:txBody>
      </p:sp>
      <p:sp>
        <p:nvSpPr>
          <p:cNvPr id="2053" name="Прямоугольник 3"/>
          <p:cNvSpPr>
            <a:spLocks noChangeArrowheads="1"/>
          </p:cNvSpPr>
          <p:nvPr/>
        </p:nvSpPr>
        <p:spPr bwMode="auto">
          <a:xfrm>
            <a:off x="285750" y="1000125"/>
            <a:ext cx="85725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7150" algn="ctr"/>
            <a:r>
              <a:rPr lang="ru-RU" sz="160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Управление социальной политики </a:t>
            </a:r>
          </a:p>
          <a:p>
            <a:pPr indent="57150" algn="ctr" eaLnBrk="0" hangingPunct="0"/>
            <a:r>
              <a:rPr lang="ru-RU" sz="160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Администрации Анадырского муниципального района </a:t>
            </a:r>
          </a:p>
          <a:p>
            <a:pPr indent="57150" algn="ctr"/>
            <a:r>
              <a:rPr lang="ru-RU" sz="160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Муниципальный конкурс компьютерных презентаций </a:t>
            </a:r>
          </a:p>
          <a:p>
            <a:pPr indent="57150" algn="ctr"/>
            <a:r>
              <a:rPr lang="ru-RU" sz="160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«Компьютер и творчество» </a:t>
            </a:r>
          </a:p>
        </p:txBody>
      </p:sp>
      <p:sp>
        <p:nvSpPr>
          <p:cNvPr id="2054" name="Прямоугольник 5"/>
          <p:cNvSpPr>
            <a:spLocks noChangeArrowheads="1"/>
          </p:cNvSpPr>
          <p:nvPr/>
        </p:nvSpPr>
        <p:spPr bwMode="auto">
          <a:xfrm>
            <a:off x="6286500" y="2143125"/>
            <a:ext cx="1943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solidFill>
                  <a:srgbClr val="000099"/>
                </a:solidFill>
                <a:latin typeface="Comic Sans MS" pitchFamily="66" charset="0"/>
              </a:rPr>
              <a:t>1 возрастная группа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0" y="0"/>
            <a:ext cx="4114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Песня жить нам помогает,</a:t>
            </a:r>
            <a:b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 ребят она сближает</a:t>
            </a:r>
            <a:endParaRPr 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5" name="Picture 5" descr="P:\Конкурсы-2016\МК комп презент\слайд 9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000125"/>
            <a:ext cx="816768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P:\Конкурсы-2016\МК комп презент\слайд 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928688"/>
            <a:ext cx="7688262" cy="576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– ребята не разлей вода,</a:t>
            </a:r>
            <a:b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спорта просто никуда!</a:t>
            </a:r>
          </a:p>
        </p:txBody>
      </p:sp>
      <p:pic>
        <p:nvPicPr>
          <p:cNvPr id="11269" name="Picture 5" descr="P:\Конкурсы-2016\МК комп презент\слайд 10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143000"/>
            <a:ext cx="6894513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P:\Конкурсы-2016\МК комп презент\слайд 10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500188"/>
            <a:ext cx="8221662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072063" y="214313"/>
            <a:ext cx="3900487" cy="1439862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009900"/>
                </a:solidFill>
              </a:rPr>
              <a:t>Любит турпоходы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озорной наш класс.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Тундра солнцем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всегда встречает нас.</a:t>
            </a:r>
          </a:p>
        </p:txBody>
      </p:sp>
      <p:pic>
        <p:nvPicPr>
          <p:cNvPr id="13315" name="Picture 5" descr="P:\Конкурсы-2016\МК комп презент\слайд 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643063"/>
            <a:ext cx="6672262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25" y="285750"/>
            <a:ext cx="4143375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артисты хоть куда, </a:t>
            </a:r>
            <a:br>
              <a:rPr lang="ru-RU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нас театр ДК никуда!</a:t>
            </a:r>
          </a:p>
        </p:txBody>
      </p:sp>
      <p:pic>
        <p:nvPicPr>
          <p:cNvPr id="14339" name="Picture 5" descr="P:\Конкурсы-2016\МК комп презент\слайд 13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5041900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P:\Конкурсы-2016\МК комп презент\слайд 13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1428750"/>
            <a:ext cx="3760787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429125" y="357188"/>
            <a:ext cx="4471988" cy="1143000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009900"/>
                </a:solidFill>
              </a:rPr>
              <a:t>Мы просто образцовый класс –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Никто не бьёт друг другу в глаз.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А чтобы посмеяться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Нам нужно лишь собраться!</a:t>
            </a:r>
          </a:p>
        </p:txBody>
      </p:sp>
      <p:pic>
        <p:nvPicPr>
          <p:cNvPr id="15363" name="Picture 4" descr="P:\Конкурсы-2016\МК комп презент\слайд 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714500"/>
            <a:ext cx="6505575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Интернет-ресурсы: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63" y="1214438"/>
            <a:ext cx="8286750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5600" indent="-3556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  <a:cs typeface="+mn-cs"/>
                <a:hlinkClick r:id="rId2"/>
              </a:rPr>
              <a:t>https://thetomatos.com/wp-content/uploads/2016/01/printable-clipart-for-teachers-1.jpg</a:t>
            </a:r>
            <a:endParaRPr lang="ru-RU" dirty="0">
              <a:latin typeface="+mn-lt"/>
              <a:cs typeface="+mn-cs"/>
            </a:endParaRPr>
          </a:p>
          <a:p>
            <a:pPr marL="355600" indent="-3556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+mn-lt"/>
                <a:cs typeface="+mn-cs"/>
                <a:hlinkClick r:id="rId3"/>
              </a:rPr>
              <a:t>http://img-fotki.yandex.ru/get/5013/47407354.29c/0_9026e_91e17d80_orig.png</a:t>
            </a: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500" y="3143250"/>
            <a:ext cx="828675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5600" indent="-3556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0099"/>
                </a:solidFill>
                <a:latin typeface="+mn-lt"/>
                <a:cs typeface="+mn-cs"/>
              </a:rPr>
              <a:t>Стишки собственные</a:t>
            </a:r>
          </a:p>
          <a:p>
            <a:pPr marL="355600" indent="-3556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0099"/>
                </a:solidFill>
                <a:latin typeface="+mn-lt"/>
                <a:cs typeface="+mn-cs"/>
              </a:rPr>
              <a:t>Фотографии из личного архива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0099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Знакомьтесь – это всё о нас!</a:t>
            </a:r>
            <a:b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Заметки, фото, информация про класс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572125" y="1428750"/>
            <a:ext cx="3571875" cy="1785938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Пошло нас 10 в 1 класс,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годы шли,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вырос класс.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Теперь 13 стало нас.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число нисколько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пугает нас!</a:t>
            </a:r>
          </a:p>
        </p:txBody>
      </p:sp>
      <p:pic>
        <p:nvPicPr>
          <p:cNvPr id="3077" name="Picture 5" descr="P:\Конкурсы-2016\МК комп презент\слайд 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143000"/>
            <a:ext cx="5516563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J:\Конкурс КП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357438"/>
            <a:ext cx="5589587" cy="424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72063" y="142875"/>
            <a:ext cx="3900487" cy="1143000"/>
          </a:xfrm>
        </p:spPr>
        <p:txBody>
          <a:bodyPr/>
          <a:lstStyle/>
          <a:p>
            <a:r>
              <a:rPr lang="ru-RU" sz="2000" b="1" smtClean="0">
                <a:solidFill>
                  <a:srgbClr val="009900"/>
                </a:solidFill>
              </a:rPr>
              <a:t>Мы чтим своих учителей,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ведь нет на свете их милей.</a:t>
            </a:r>
          </a:p>
        </p:txBody>
      </p:sp>
      <p:pic>
        <p:nvPicPr>
          <p:cNvPr id="4099" name="Picture 3" descr="P:\Конкурсы-2016\МК комп презент\слайд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3" y="1214438"/>
            <a:ext cx="7431087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P:\Конкурсы-2016\МК комп презент\слайд 3 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0"/>
            <a:ext cx="6867525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Заголовок 3"/>
          <p:cNvSpPr>
            <a:spLocks noGrp="1"/>
          </p:cNvSpPr>
          <p:nvPr>
            <p:ph type="title"/>
          </p:nvPr>
        </p:nvSpPr>
        <p:spPr>
          <a:xfrm>
            <a:off x="5072063" y="214313"/>
            <a:ext cx="4071937" cy="1143000"/>
          </a:xfrm>
        </p:spPr>
        <p:txBody>
          <a:bodyPr/>
          <a:lstStyle/>
          <a:p>
            <a:r>
              <a:rPr lang="ru-RU" sz="1800" b="1" smtClean="0">
                <a:solidFill>
                  <a:srgbClr val="000099"/>
                </a:solidFill>
              </a:rPr>
              <a:t>Нам не привыкать,</a:t>
            </a:r>
            <a:br>
              <a:rPr lang="ru-RU" sz="1800" b="1" smtClean="0">
                <a:solidFill>
                  <a:srgbClr val="000099"/>
                </a:solidFill>
              </a:rPr>
            </a:br>
            <a:r>
              <a:rPr lang="ru-RU" sz="1800" b="1" smtClean="0">
                <a:solidFill>
                  <a:srgbClr val="000099"/>
                </a:solidFill>
              </a:rPr>
              <a:t>И подсказать, и дать списать, </a:t>
            </a:r>
            <a:br>
              <a:rPr lang="ru-RU" sz="1800" b="1" smtClean="0">
                <a:solidFill>
                  <a:srgbClr val="000099"/>
                </a:solidFill>
              </a:rPr>
            </a:br>
            <a:r>
              <a:rPr lang="ru-RU" sz="1800" b="1" smtClean="0">
                <a:solidFill>
                  <a:srgbClr val="000099"/>
                </a:solidFill>
              </a:rPr>
              <a:t>Пусть педагоги и накажут,</a:t>
            </a:r>
            <a:br>
              <a:rPr lang="ru-RU" sz="1800" b="1" smtClean="0">
                <a:solidFill>
                  <a:srgbClr val="000099"/>
                </a:solidFill>
              </a:rPr>
            </a:br>
            <a:r>
              <a:rPr lang="ru-RU" sz="1800" b="1" smtClean="0">
                <a:solidFill>
                  <a:srgbClr val="000099"/>
                </a:solidFill>
              </a:rPr>
              <a:t>Зато друзья – всегда подскажут!</a:t>
            </a:r>
          </a:p>
        </p:txBody>
      </p:sp>
      <p:pic>
        <p:nvPicPr>
          <p:cNvPr id="4103" name="Picture 7" descr="P:\Конкурсы-2016\МК комп презент\слайд 3 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214563"/>
            <a:ext cx="6643688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9286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поэтов уважаем и стихи их прославляем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657671"/>
            <a:ext cx="3071802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/>
                <a:solidFill>
                  <a:srgbClr val="009900"/>
                </a:solidFill>
                <a:latin typeface="+mn-lt"/>
                <a:cs typeface="+mn-cs"/>
              </a:rPr>
              <a:t>День памяти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/>
                <a:solidFill>
                  <a:srgbClr val="009900"/>
                </a:solidFill>
                <a:latin typeface="+mn-lt"/>
                <a:cs typeface="+mn-cs"/>
              </a:rPr>
              <a:t>А.С. Пушкина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/>
                <a:solidFill>
                  <a:srgbClr val="009900"/>
                </a:solidFill>
                <a:latin typeface="+mn-lt"/>
                <a:cs typeface="+mn-cs"/>
              </a:rPr>
              <a:t>10.02.2016 г.</a:t>
            </a:r>
          </a:p>
        </p:txBody>
      </p:sp>
      <p:pic>
        <p:nvPicPr>
          <p:cNvPr id="5127" name="Picture 7" descr="P:\Конкурсы-2016\МК комп презент\слайд 4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928688"/>
            <a:ext cx="5589588" cy="376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P:\Конкурсы-2016\МК комп презент\слайд 4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6413" y="1547813"/>
            <a:ext cx="5589587" cy="376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 descr="P:\Конкурсы-2016\МК комп презент\слайд 4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2643188"/>
            <a:ext cx="5589588" cy="376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J:\Конкурс КП\Рисунок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928688"/>
            <a:ext cx="862965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5743575" y="500063"/>
            <a:ext cx="3400425" cy="1143000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009900"/>
                </a:solidFill>
              </a:rPr>
              <a:t>Родину любить,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В школе учат нас,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будем помнить это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В самый трудный час.</a:t>
            </a:r>
          </a:p>
        </p:txBody>
      </p:sp>
      <p:pic>
        <p:nvPicPr>
          <p:cNvPr id="6149" name="Picture 5" descr="P:\Конкурсы-2016\МК комп презент\слайд 5 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5705475" cy="36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" descr="P:\Конкурсы-2016\МК комп презент\слайд 5 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000375"/>
            <a:ext cx="8288337" cy="366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3" y="285750"/>
            <a:ext cx="3614737" cy="1357313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rgbClr val="009900"/>
                </a:solidFill>
              </a:rPr>
              <a:t>Вот так дружно </a:t>
            </a:r>
            <a:br>
              <a:rPr lang="ru-RU" sz="2000" smtClean="0">
                <a:solidFill>
                  <a:srgbClr val="009900"/>
                </a:solidFill>
              </a:rPr>
            </a:br>
            <a:r>
              <a:rPr lang="ru-RU" sz="2000" smtClean="0">
                <a:solidFill>
                  <a:srgbClr val="009900"/>
                </a:solidFill>
              </a:rPr>
              <a:t>шагает боевой наш класс.</a:t>
            </a:r>
            <a:br>
              <a:rPr lang="ru-RU" sz="2000" smtClean="0">
                <a:solidFill>
                  <a:srgbClr val="009900"/>
                </a:solidFill>
              </a:rPr>
            </a:br>
            <a:r>
              <a:rPr lang="ru-RU" sz="2000" smtClean="0">
                <a:solidFill>
                  <a:srgbClr val="009900"/>
                </a:solidFill>
              </a:rPr>
              <a:t>В каждом патриот</a:t>
            </a:r>
            <a:br>
              <a:rPr lang="ru-RU" sz="2000" smtClean="0">
                <a:solidFill>
                  <a:srgbClr val="009900"/>
                </a:solidFill>
              </a:rPr>
            </a:br>
            <a:r>
              <a:rPr lang="ru-RU" sz="2000" smtClean="0">
                <a:solidFill>
                  <a:srgbClr val="009900"/>
                </a:solidFill>
              </a:rPr>
              <a:t>вырастет из нас.</a:t>
            </a:r>
          </a:p>
        </p:txBody>
      </p:sp>
      <p:pic>
        <p:nvPicPr>
          <p:cNvPr id="22530" name="Picture 2" descr="C:\Users\Umka\Desktop\НАШ КЛАСС\Конкурс КП\3 класс.JPG"/>
          <p:cNvPicPr>
            <a:picLocks noChangeAspect="1" noChangeArrowheads="1"/>
          </p:cNvPicPr>
          <p:nvPr/>
        </p:nvPicPr>
        <p:blipFill>
          <a:blip r:embed="rId2"/>
          <a:srcRect r="51194"/>
          <a:stretch>
            <a:fillRect/>
          </a:stretch>
        </p:blipFill>
        <p:spPr bwMode="auto">
          <a:xfrm>
            <a:off x="408186" y="428604"/>
            <a:ext cx="4306690" cy="6029366"/>
          </a:xfrm>
          <a:prstGeom prst="rect">
            <a:avLst/>
          </a:prstGeom>
          <a:noFill/>
          <a:ln w="8890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2700000" scaled="1"/>
              <a:tileRect/>
            </a:gradFill>
          </a:ln>
        </p:spPr>
      </p:pic>
      <p:sp>
        <p:nvSpPr>
          <p:cNvPr id="6" name="Прямоугольник 5"/>
          <p:cNvSpPr/>
          <p:nvPr/>
        </p:nvSpPr>
        <p:spPr>
          <a:xfrm>
            <a:off x="5357813" y="1785938"/>
            <a:ext cx="3286125" cy="1714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строя-песни</a:t>
            </a:r>
          </a:p>
          <a:p>
            <a:pPr algn="ctr">
              <a:defRPr/>
            </a:pPr>
            <a:r>
              <a:rPr lang="ru-RU" sz="2000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нетерпеньем ждёт</a:t>
            </a:r>
          </a:p>
          <a:p>
            <a:pPr algn="ctr">
              <a:defRPr/>
            </a:pPr>
            <a:r>
              <a:rPr lang="ru-RU" sz="2000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весь 4 класс</a:t>
            </a:r>
          </a:p>
        </p:txBody>
      </p:sp>
      <p:pic>
        <p:nvPicPr>
          <p:cNvPr id="7175" name="Picture 7" descr="P:\Конкурс КП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38" y="328613"/>
            <a:ext cx="9050337" cy="619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500813" y="5143500"/>
            <a:ext cx="2643187" cy="1714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Командир заставы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Рапорт примет наш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3"/>
          <p:cNvSpPr>
            <a:spLocks noGrp="1"/>
          </p:cNvSpPr>
          <p:nvPr>
            <p:ph type="title"/>
          </p:nvPr>
        </p:nvSpPr>
        <p:spPr>
          <a:xfrm>
            <a:off x="4857750" y="4500563"/>
            <a:ext cx="4429125" cy="2357437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009900"/>
                </a:solidFill>
              </a:rPr>
              <a:t>Нам реклама утверждает,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Что Red Bull всех окрыляет,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Говорим рекламе дружно: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«Крыльев нам таких – 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НЕ НУЖНО!»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Танцы всех нас окрыляют</a:t>
            </a:r>
            <a:br>
              <a:rPr lang="ru-RU" sz="2000" b="1" smtClean="0">
                <a:solidFill>
                  <a:srgbClr val="009900"/>
                </a:solidFill>
              </a:rPr>
            </a:br>
            <a:r>
              <a:rPr lang="ru-RU" sz="2000" b="1" smtClean="0">
                <a:solidFill>
                  <a:srgbClr val="009900"/>
                </a:solidFill>
              </a:rPr>
              <a:t>Как птицам летать помогают.</a:t>
            </a:r>
          </a:p>
        </p:txBody>
      </p:sp>
      <p:pic>
        <p:nvPicPr>
          <p:cNvPr id="9219" name="Picture 4" descr="P:\Конкурсы-2016\МК комп презент\слайд 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14313"/>
            <a:ext cx="6189663" cy="436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43625" y="1071563"/>
            <a:ext cx="3000375" cy="136842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Новый год любят </a:t>
            </a:r>
            <a:b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без сомнения,</a:t>
            </a:r>
            <a:b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мы тому </a:t>
            </a:r>
            <a:b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исключение.</a:t>
            </a:r>
            <a:endParaRPr lang="ru-RU" sz="2000" b="1" dirty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C:\Users\Umka\Desktop\НАШ КЛАСС\Конкурс КП\Рисунок2.jpg"/>
          <p:cNvPicPr>
            <a:picLocks noChangeAspect="1" noChangeArrowheads="1"/>
          </p:cNvPicPr>
          <p:nvPr/>
        </p:nvPicPr>
        <p:blipFill>
          <a:blip r:embed="rId2"/>
          <a:srcRect t="9632" b="13309"/>
          <a:stretch>
            <a:fillRect/>
          </a:stretch>
        </p:blipFill>
        <p:spPr bwMode="auto">
          <a:xfrm>
            <a:off x="214282" y="214290"/>
            <a:ext cx="5929354" cy="3429024"/>
          </a:xfrm>
          <a:prstGeom prst="rect">
            <a:avLst/>
          </a:prstGeom>
          <a:noFill/>
          <a:ln w="8890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2700000" scaled="1"/>
              <a:tileRect/>
            </a:gradFill>
          </a:ln>
        </p:spPr>
      </p:pic>
      <p:sp>
        <p:nvSpPr>
          <p:cNvPr id="7" name="Заголовок 3"/>
          <p:cNvSpPr txBox="1">
            <a:spLocks/>
          </p:cNvSpPr>
          <p:nvPr/>
        </p:nvSpPr>
        <p:spPr bwMode="auto">
          <a:xfrm>
            <a:off x="357188" y="4429125"/>
            <a:ext cx="3000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Сказочку поставим,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Песенку споём,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Дед Мороз нас щедро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Отблагодарит потом.</a:t>
            </a:r>
          </a:p>
        </p:txBody>
      </p:sp>
      <p:pic>
        <p:nvPicPr>
          <p:cNvPr id="9222" name="Picture 6" descr="P:\Конкурсы-2016\МК комп презент\слайд 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714625"/>
            <a:ext cx="5443538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етская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171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Comic Sans MS</vt:lpstr>
      <vt:lpstr>Calibri</vt:lpstr>
      <vt:lpstr>Times New Roman</vt:lpstr>
      <vt:lpstr>Тема Office</vt:lpstr>
      <vt:lpstr>Номинация  «Я и мой класс»</vt:lpstr>
      <vt:lpstr>Знакомьтесь – это всё о нас! Заметки, фото, информация про класс</vt:lpstr>
      <vt:lpstr>Мы чтим своих учителей, ведь нет на свете их милей.</vt:lpstr>
      <vt:lpstr>Нам не привыкать, И подсказать, и дать списать,  Пусть педагоги и накажут, Зато друзья – всегда подскажут!</vt:lpstr>
      <vt:lpstr>Мы поэтов уважаем и стихи их прославляем</vt:lpstr>
      <vt:lpstr>Родину любить, В школе учат нас, будем помнить это В самый трудный час.</vt:lpstr>
      <vt:lpstr>Вот так дружно  шагает боевой наш класс. В каждом патриот вырастет из нас.</vt:lpstr>
      <vt:lpstr>Нам реклама утверждает, Что Red Bull всех окрыляет, Говорим рекламе дружно: «Крыльев нам таких –  НЕ НУЖНО!» Танцы всех нас окрыляют Как птицам летать помогают.</vt:lpstr>
      <vt:lpstr>Новый год любят  все без сомнения, И мы тому  не исключение.</vt:lpstr>
      <vt:lpstr>Песня жить нам помогает, Всех ребят она сближает</vt:lpstr>
      <vt:lpstr>Мы – ребята не разлей вода, Без спорта просто никуда!</vt:lpstr>
      <vt:lpstr>Любит турпоходы озорной наш класс. Тундра солнцем всегда встречает нас.</vt:lpstr>
      <vt:lpstr>Мы артисты хоть куда,  без нас театр ДК никуда!</vt:lpstr>
      <vt:lpstr>Мы просто образцовый класс – Никто не бьёт друг другу в глаз. А чтобы посмеяться Нам нужно лишь собраться!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 «Я и мой класс»</dc:title>
  <dc:creator>Umka</dc:creator>
  <cp:lastModifiedBy>Umka</cp:lastModifiedBy>
  <cp:revision>75</cp:revision>
  <dcterms:created xsi:type="dcterms:W3CDTF">2016-11-29T08:28:15Z</dcterms:created>
  <dcterms:modified xsi:type="dcterms:W3CDTF">2016-12-02T07:55:21Z</dcterms:modified>
</cp:coreProperties>
</file>