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8" r:id="rId3"/>
    <p:sldId id="287" r:id="rId4"/>
    <p:sldId id="288" r:id="rId5"/>
    <p:sldId id="268" r:id="rId6"/>
    <p:sldId id="269" r:id="rId7"/>
    <p:sldId id="270" r:id="rId8"/>
    <p:sldId id="271" r:id="rId9"/>
    <p:sldId id="275" r:id="rId10"/>
    <p:sldId id="276" r:id="rId11"/>
    <p:sldId id="273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C578D-BCA0-49D6-9AAC-1AD1CE9037C4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043E7-9C56-42F1-8190-CF75CD8B7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hyperlink" Target="http://www.rbcu.ru/information/feeders/gs_woodpecker.jp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www.rbcu.ru/information/feeders/gs_woodpecker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3.jpeg"/><Relationship Id="rId4" Type="http://schemas.openxmlformats.org/officeDocument/2006/relationships/image" Target="../media/image28.jpeg"/><Relationship Id="rId9" Type="http://schemas.openxmlformats.org/officeDocument/2006/relationships/hyperlink" Target="http://www.uainfo.com/photos/big/118536_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2;&#1077;&#1082;\Desktop\&#1060;&#1083;&#1077;&#1096;&#1082;&#1080;\&#1087;&#1088;&#1077;&#1079;&#1077;&#1085;&#1090;&#1072;&#1094;&#1080;&#1103;%20&#1074;%20&#1075;&#1086;&#1089;&#1090;&#1080;%20&#1082;%20&#1079;&#1080;&#1084;&#1077;\&#1089;&#1080;&#1085;&#1080;&#1094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0.liveinternet.ru/images/attach/c/0/47/211/47211481_1249589781_8371726_winter1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61555" y="428604"/>
            <a:ext cx="4463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гости к зиме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29b4c_6d355b65_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03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8"/>
          <p:cNvSpPr>
            <a:spLocks noChangeArrowheads="1"/>
          </p:cNvSpPr>
          <p:nvPr/>
        </p:nvSpPr>
        <p:spPr bwMode="auto">
          <a:xfrm>
            <a:off x="1071563" y="55721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8676" name="Picture 6" descr="popolz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00438"/>
            <a:ext cx="22669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Schegol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0" y="1357313"/>
            <a:ext cx="1857375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7" descr="Sviriste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3357563"/>
            <a:ext cx="1714500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63" y="1071563"/>
            <a:ext cx="32575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8" y="1071563"/>
            <a:ext cx="264318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Большое изображение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3071813"/>
            <a:ext cx="14541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2" descr="mag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357313"/>
            <a:ext cx="23717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4" descr="rock_do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3714750"/>
            <a:ext cx="242887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Большо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0" y="1143000"/>
            <a:ext cx="14716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3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63" y="1571625"/>
            <a:ext cx="192881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0" descr="cro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88" y="3429000"/>
            <a:ext cx="2214562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000125"/>
            <a:ext cx="4357688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6" descr="30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785813"/>
            <a:ext cx="165735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8" descr="30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5532">
            <a:off x="468313" y="5013325"/>
            <a:ext cx="158591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 descr="30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5532">
            <a:off x="2990850" y="5232400"/>
            <a:ext cx="16557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0" descr="30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3714750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6300" y="2000250"/>
            <a:ext cx="4084638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3" descr="30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34611">
            <a:off x="7429500" y="3849688"/>
            <a:ext cx="15748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4" descr="30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2428875"/>
            <a:ext cx="1439862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Picture 15" descr="SNOWFLK4"/>
          <p:cNvSpPr>
            <a:spLocks noChangeAspect="1" noChangeArrowheads="1"/>
          </p:cNvSpPr>
          <p:nvPr/>
        </p:nvSpPr>
        <p:spPr bwMode="auto">
          <a:xfrm>
            <a:off x="4638675" y="5949950"/>
            <a:ext cx="522288" cy="57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Picture 16" descr="SNOWFLK4"/>
          <p:cNvSpPr>
            <a:spLocks noChangeAspect="1" noChangeArrowheads="1"/>
          </p:cNvSpPr>
          <p:nvPr/>
        </p:nvSpPr>
        <p:spPr bwMode="auto">
          <a:xfrm>
            <a:off x="214313" y="2357438"/>
            <a:ext cx="522287" cy="576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Picture 17" descr="SNOWFLK4"/>
          <p:cNvSpPr>
            <a:spLocks noChangeAspect="1" noChangeArrowheads="1"/>
          </p:cNvSpPr>
          <p:nvPr/>
        </p:nvSpPr>
        <p:spPr bwMode="auto">
          <a:xfrm>
            <a:off x="4714875" y="3143250"/>
            <a:ext cx="522288" cy="5762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3" name="Picture 18" descr="SNOWFLK4"/>
          <p:cNvSpPr>
            <a:spLocks noChangeAspect="1" noChangeArrowheads="1"/>
          </p:cNvSpPr>
          <p:nvPr/>
        </p:nvSpPr>
        <p:spPr bwMode="auto">
          <a:xfrm>
            <a:off x="8243888" y="1125538"/>
            <a:ext cx="522287" cy="576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4" name="Picture 20" descr="SNOWFLK4"/>
          <p:cNvSpPr>
            <a:spLocks noChangeAspect="1" noChangeArrowheads="1"/>
          </p:cNvSpPr>
          <p:nvPr/>
        </p:nvSpPr>
        <p:spPr bwMode="auto">
          <a:xfrm>
            <a:off x="5364163" y="2349500"/>
            <a:ext cx="327025" cy="3603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5" name="Picture 21" descr="SNOWFLK4"/>
          <p:cNvSpPr>
            <a:spLocks noChangeAspect="1" noChangeArrowheads="1"/>
          </p:cNvSpPr>
          <p:nvPr/>
        </p:nvSpPr>
        <p:spPr bwMode="auto">
          <a:xfrm>
            <a:off x="4572000" y="1700213"/>
            <a:ext cx="392113" cy="431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736" name="Picture 23" descr="SNOWFLK4"/>
          <p:cNvSpPr>
            <a:spLocks noChangeAspect="1" noChangeArrowheads="1"/>
          </p:cNvSpPr>
          <p:nvPr/>
        </p:nvSpPr>
        <p:spPr bwMode="auto">
          <a:xfrm>
            <a:off x="8316913" y="2781300"/>
            <a:ext cx="327025" cy="3603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7" name="Picture 26" descr="SNOWFLK4"/>
          <p:cNvSpPr>
            <a:spLocks noChangeAspect="1" noChangeArrowheads="1"/>
          </p:cNvSpPr>
          <p:nvPr/>
        </p:nvSpPr>
        <p:spPr bwMode="auto">
          <a:xfrm>
            <a:off x="8604250" y="6308725"/>
            <a:ext cx="327025" cy="3603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0" y="285728"/>
            <a:ext cx="875071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30739" name="Picture 23" descr="Картинка 1 из 725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57375" y="4857750"/>
            <a:ext cx="1128713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4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 descr="http://floralworld.ru/gallery/albums/userpics/10003/normal_Galki_2009_89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701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ин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5715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701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7819666" cy="616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84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528731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8897937" cy="639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02663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яц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286807" cy="6233414"/>
          </a:xfrm>
          <a:prstGeom prst="round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4</Words>
  <Application>Microsoft Office PowerPoint</Application>
  <PresentationFormat>Экран (4:3)</PresentationFormat>
  <Paragraphs>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кек</cp:lastModifiedBy>
  <cp:revision>49</cp:revision>
  <dcterms:created xsi:type="dcterms:W3CDTF">2011-06-05T01:43:29Z</dcterms:created>
  <dcterms:modified xsi:type="dcterms:W3CDTF">2016-12-02T09:38:35Z</dcterms:modified>
</cp:coreProperties>
</file>