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2" r:id="rId6"/>
    <p:sldId id="261" r:id="rId7"/>
    <p:sldId id="260" r:id="rId8"/>
    <p:sldId id="265" r:id="rId9"/>
    <p:sldId id="268" r:id="rId10"/>
    <p:sldId id="263" r:id="rId11"/>
    <p:sldId id="264" r:id="rId12"/>
    <p:sldId id="269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9900"/>
    <a:srgbClr val="DB970F"/>
    <a:srgbClr val="06034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780" y="3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B7550A-106C-4D6C-B057-A58B0E57D98F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6EF7DE-A5AB-4ACB-B316-B43A07C0E3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148394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6F379-FA25-42A3-8867-3FBB6EB8F6E2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1398-8F20-4292-A9FF-BF6B8B9A8F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35883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6F379-FA25-42A3-8867-3FBB6EB8F6E2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1398-8F20-4292-A9FF-BF6B8B9A8F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7132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6F379-FA25-42A3-8867-3FBB6EB8F6E2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1398-8F20-4292-A9FF-BF6B8B9A8F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6335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6F379-FA25-42A3-8867-3FBB6EB8F6E2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1398-8F20-4292-A9FF-BF6B8B9A8F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763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6F379-FA25-42A3-8867-3FBB6EB8F6E2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1398-8F20-4292-A9FF-BF6B8B9A8F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89668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6F379-FA25-42A3-8867-3FBB6EB8F6E2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1398-8F20-4292-A9FF-BF6B8B9A8F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9045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6F379-FA25-42A3-8867-3FBB6EB8F6E2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1398-8F20-4292-A9FF-BF6B8B9A8F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68580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6F379-FA25-42A3-8867-3FBB6EB8F6E2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1398-8F20-4292-A9FF-BF6B8B9A8F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4968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6F379-FA25-42A3-8867-3FBB6EB8F6E2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1398-8F20-4292-A9FF-BF6B8B9A8F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03958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6F379-FA25-42A3-8867-3FBB6EB8F6E2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1398-8F20-4292-A9FF-BF6B8B9A8F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1355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6F379-FA25-42A3-8867-3FBB6EB8F6E2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51398-8F20-4292-A9FF-BF6B8B9A8F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69755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26F379-FA25-42A3-8867-3FBB6EB8F6E2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51398-8F20-4292-A9FF-BF6B8B9A8F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1599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2492896"/>
            <a:ext cx="6120680" cy="3456384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Adobe Fangsong Std R" pitchFamily="18" charset="-128"/>
                <a:ea typeface="Adobe Fangsong Std R" pitchFamily="18" charset="-128"/>
              </a:rPr>
              <a:t> </a:t>
            </a:r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dobe Heiti Std R" pitchFamily="34" charset="-128"/>
                <a:ea typeface="Adobe Heiti Std R" pitchFamily="34" charset="-128"/>
              </a:rPr>
              <a:t>Волшебные фонари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28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Фонари могут быть самых причудливых и необыкновенных форм…</a:t>
            </a:r>
            <a:endParaRPr lang="ru-RU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47902" y="1628800"/>
            <a:ext cx="5825621" cy="4369216"/>
          </a:xfrm>
        </p:spPr>
      </p:pic>
      <p:sp>
        <p:nvSpPr>
          <p:cNvPr id="5" name="TextBox 4"/>
          <p:cNvSpPr txBox="1"/>
          <p:nvPr/>
        </p:nvSpPr>
        <p:spPr>
          <a:xfrm>
            <a:off x="1763688" y="6124654"/>
            <a:ext cx="58326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Банковский мост. Санкт-Петербург</a:t>
            </a:r>
            <a:endParaRPr lang="ru-RU" sz="2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0196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764704"/>
            <a:ext cx="3384376" cy="498619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21940" y="836712"/>
            <a:ext cx="3600400" cy="490854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72715" y="6021288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Дом Книги, Невский проспект. Санкт-Петербург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38715" y="6009961"/>
            <a:ext cx="36664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Каменноостровский проспект, д.7. Санкт-Петербург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131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67544" y="1196752"/>
            <a:ext cx="4355488" cy="4641379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5559118" y="1196752"/>
            <a:ext cx="3004878" cy="4653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691412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075240" cy="4608512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bg1">
                    <a:lumMod val="95000"/>
                  </a:schemeClr>
                </a:solidFill>
              </a:rPr>
              <a:t>Презентацию подготовила </a:t>
            </a:r>
            <a:br>
              <a:rPr lang="ru-RU" sz="4000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ru-RU" sz="4000" dirty="0" smtClean="0">
                <a:solidFill>
                  <a:schemeClr val="bg1">
                    <a:lumMod val="95000"/>
                  </a:schemeClr>
                </a:solidFill>
              </a:rPr>
              <a:t>педагог дополнительного образования </a:t>
            </a:r>
            <a:br>
              <a:rPr lang="ru-RU" sz="4000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ru-RU" sz="4000" dirty="0" smtClean="0">
                <a:solidFill>
                  <a:schemeClr val="bg1">
                    <a:lumMod val="95000"/>
                  </a:schemeClr>
                </a:solidFill>
              </a:rPr>
              <a:t>ГБОУ школы </a:t>
            </a:r>
            <a:r>
              <a:rPr lang="ru-RU" sz="4000" dirty="0" smtClean="0">
                <a:solidFill>
                  <a:schemeClr val="bg1">
                    <a:lumMod val="95000"/>
                  </a:schemeClr>
                </a:solidFill>
              </a:rPr>
              <a:t>№ 246 </a:t>
            </a:r>
            <a:br>
              <a:rPr lang="ru-RU" sz="4000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ru-RU" sz="4000" dirty="0" smtClean="0">
                <a:solidFill>
                  <a:schemeClr val="bg1">
                    <a:lumMod val="95000"/>
                  </a:schemeClr>
                </a:solidFill>
              </a:rPr>
              <a:t>Орешкина Наталья Николаевна</a:t>
            </a:r>
            <a:br>
              <a:rPr lang="ru-RU" sz="4000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ru-RU" sz="4000" dirty="0" smtClean="0">
                <a:solidFill>
                  <a:schemeClr val="bg1">
                    <a:lumMod val="95000"/>
                  </a:schemeClr>
                </a:solidFill>
              </a:rPr>
              <a:t>Спб,2014.</a:t>
            </a:r>
            <a:br>
              <a:rPr lang="ru-RU" sz="4000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ru-RU" sz="4000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ru-RU" sz="40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59832" y="6142300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СПб,2011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536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Виды фонарей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1816832"/>
            <a:ext cx="2446647" cy="3196952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47864" y="1844824"/>
            <a:ext cx="2355726" cy="314096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00192" y="1736812"/>
            <a:ext cx="2397851" cy="335699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95536" y="5266936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Столбовой фонарь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75856" y="5266936"/>
            <a:ext cx="2427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Фонарь на стене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00192" y="5295795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Подвесной фонарь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8371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Фонарь , встроенный в мост</a:t>
            </a:r>
            <a:endParaRPr lang="ru-RU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75656" y="1124744"/>
            <a:ext cx="6189117" cy="4680520"/>
          </a:xfrm>
        </p:spPr>
      </p:pic>
      <p:sp>
        <p:nvSpPr>
          <p:cNvPr id="5" name="TextBox 4"/>
          <p:cNvSpPr txBox="1"/>
          <p:nvPr/>
        </p:nvSpPr>
        <p:spPr>
          <a:xfrm>
            <a:off x="1475656" y="5992876"/>
            <a:ext cx="6192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Фонарный мост. Санкт-Петербург</a:t>
            </a:r>
            <a:endParaRPr lang="ru-RU" sz="2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060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Фонари с разным количеством плафонов</a:t>
            </a:r>
            <a:endParaRPr lang="ru-RU" sz="2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2132856"/>
            <a:ext cx="2420731" cy="331236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50299" y="2080192"/>
            <a:ext cx="2449077" cy="33650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05952" y="1556792"/>
            <a:ext cx="3152101" cy="4195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23759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C9900"/>
                </a:solidFill>
              </a:rPr>
              <a:t>Плафон может обладать различной формой</a:t>
            </a:r>
            <a:endParaRPr lang="ru-RU" sz="3600" dirty="0">
              <a:solidFill>
                <a:srgbClr val="CC99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2"/>
          <a:stretch/>
        </p:blipFill>
        <p:spPr>
          <a:xfrm>
            <a:off x="539552" y="2344193"/>
            <a:ext cx="2108391" cy="326268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84168" y="2440320"/>
            <a:ext cx="2343628" cy="312483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94710" y="2440320"/>
            <a:ext cx="2310340" cy="3130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6484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Фонари на Первом садовом мосту. Санкт-Петербург</a:t>
            </a:r>
            <a:endParaRPr lang="ru-RU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32" y="1456262"/>
            <a:ext cx="2620734" cy="456772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1428398"/>
            <a:ext cx="3061814" cy="45955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71600" y="6237312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Днем…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60032" y="6237312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и ночью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4159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Фонари на </a:t>
            </a:r>
            <a:r>
              <a:rPr lang="ru-RU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Т</a:t>
            </a:r>
            <a:r>
              <a:rPr lang="ru-RU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роицком мосту. Санкт-Петербург</a:t>
            </a:r>
            <a:endParaRPr lang="ru-RU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788650" y="1628800"/>
            <a:ext cx="3365201" cy="4420899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6713" y="1628800"/>
            <a:ext cx="3654611" cy="442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44084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14665" y="609092"/>
            <a:ext cx="3600400" cy="480053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609092"/>
            <a:ext cx="3256331" cy="496855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55576" y="5877272"/>
            <a:ext cx="3256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CC9900"/>
                </a:solidFill>
              </a:rPr>
              <a:t>Исаакиевская площадь.</a:t>
            </a:r>
          </a:p>
          <a:p>
            <a:pPr algn="ctr"/>
            <a:r>
              <a:rPr lang="ru-RU" dirty="0" smtClean="0">
                <a:solidFill>
                  <a:srgbClr val="CC9900"/>
                </a:solidFill>
              </a:rPr>
              <a:t>Санкт-Петербург</a:t>
            </a:r>
            <a:endParaRPr lang="ru-RU" dirty="0">
              <a:solidFill>
                <a:srgbClr val="CC99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16016" y="5920150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CC9900"/>
                </a:solidFill>
              </a:rPr>
              <a:t>Фонарный мост. Санкт-Петербург</a:t>
            </a:r>
            <a:endParaRPr lang="ru-RU" dirty="0">
              <a:solidFill>
                <a:srgbClr val="CC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7909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CC9900"/>
                </a:solidFill>
              </a:rPr>
              <a:t>Стекла в плафонов могут быть различных цветов</a:t>
            </a:r>
            <a:endParaRPr lang="ru-RU" sz="3200" dirty="0">
              <a:solidFill>
                <a:srgbClr val="CC99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201023"/>
            <a:ext cx="3024336" cy="2268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985660"/>
            <a:ext cx="1976884" cy="2698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3968" y="1359457"/>
            <a:ext cx="3893418" cy="260080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365171" y="1376815"/>
            <a:ext cx="1728192" cy="2384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1448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</TotalTime>
  <Words>92</Words>
  <Application>Microsoft Office PowerPoint</Application>
  <PresentationFormat>Экран (4:3)</PresentationFormat>
  <Paragraphs>23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 Волшебные фонари </vt:lpstr>
      <vt:lpstr>Виды фонарей</vt:lpstr>
      <vt:lpstr>Фонарь , встроенный в мост</vt:lpstr>
      <vt:lpstr>Фонари с разным количеством плафонов</vt:lpstr>
      <vt:lpstr>Плафон может обладать различной формой</vt:lpstr>
      <vt:lpstr>Фонари на Первом садовом мосту. Санкт-Петербург</vt:lpstr>
      <vt:lpstr>Фонари на Троицком мосту. Санкт-Петербург</vt:lpstr>
      <vt:lpstr>Слайд 8</vt:lpstr>
      <vt:lpstr>Стекла в плафонов могут быть различных цветов</vt:lpstr>
      <vt:lpstr>Фонари могут быть самых причудливых и необыкновенных форм…</vt:lpstr>
      <vt:lpstr>Слайд 11</vt:lpstr>
      <vt:lpstr>Слайд 12</vt:lpstr>
      <vt:lpstr>Презентацию подготовила  педагог дополнительного образования  ГБОУ школы № 246  Орешкина Наталья Николаевна Спб,2014.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«Волшебный фонарь»</dc:title>
  <dc:creator>Наталья</dc:creator>
  <cp:lastModifiedBy>Николаевна Наталья</cp:lastModifiedBy>
  <cp:revision>17</cp:revision>
  <dcterms:created xsi:type="dcterms:W3CDTF">2011-10-18T18:40:15Z</dcterms:created>
  <dcterms:modified xsi:type="dcterms:W3CDTF">2016-12-02T20:16:02Z</dcterms:modified>
</cp:coreProperties>
</file>