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3" r:id="rId3"/>
    <p:sldId id="259" r:id="rId4"/>
    <p:sldId id="260" r:id="rId5"/>
    <p:sldId id="256" r:id="rId6"/>
    <p:sldId id="257" r:id="rId7"/>
    <p:sldId id="266" r:id="rId8"/>
    <p:sldId id="267" r:id="rId9"/>
    <p:sldId id="261" r:id="rId10"/>
    <p:sldId id="262" r:id="rId11"/>
    <p:sldId id="268" r:id="rId12"/>
    <p:sldId id="264" r:id="rId13"/>
    <p:sldId id="269" r:id="rId14"/>
    <p:sldId id="270" r:id="rId15"/>
    <p:sldId id="271" r:id="rId16"/>
    <p:sldId id="274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82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F94AD-5CCE-4298-8BF9-F0B530D97D4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B895-B904-448A-8302-6EC91A1669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646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F94AD-5CCE-4298-8BF9-F0B530D97D4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B895-B904-448A-8302-6EC91A1669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1259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F94AD-5CCE-4298-8BF9-F0B530D97D4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B895-B904-448A-8302-6EC91A1669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7596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F94AD-5CCE-4298-8BF9-F0B530D97D4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B895-B904-448A-8302-6EC91A1669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7550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F94AD-5CCE-4298-8BF9-F0B530D97D4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B895-B904-448A-8302-6EC91A1669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8585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F94AD-5CCE-4298-8BF9-F0B530D97D4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B895-B904-448A-8302-6EC91A1669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6060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F94AD-5CCE-4298-8BF9-F0B530D97D4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B895-B904-448A-8302-6EC91A1669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8514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F94AD-5CCE-4298-8BF9-F0B530D97D4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B895-B904-448A-8302-6EC91A1669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1685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F94AD-5CCE-4298-8BF9-F0B530D97D4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B895-B904-448A-8302-6EC91A1669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2665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F94AD-5CCE-4298-8BF9-F0B530D97D4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B895-B904-448A-8302-6EC91A1669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0648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F94AD-5CCE-4298-8BF9-F0B530D97D4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6B895-B904-448A-8302-6EC91A1669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5040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EF94AD-5CCE-4298-8BF9-F0B530D97D4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6B895-B904-448A-8302-6EC91A1669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2674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6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32138" y="1340768"/>
            <a:ext cx="796833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Закатная саванна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87018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 вот солнце начинает садиться..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1467680"/>
            <a:ext cx="6861592" cy="4658483"/>
          </a:xfrm>
        </p:spPr>
      </p:pic>
    </p:spTree>
    <p:extLst>
      <p:ext uri="{BB962C8B-B14F-4D97-AF65-F5344CB8AC3E}">
        <p14:creationId xmlns:p14="http://schemas.microsoft.com/office/powerpoint/2010/main" xmlns="" val="1898105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…И саванна преображается… 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1772816"/>
            <a:ext cx="7895882" cy="4108326"/>
          </a:xfrm>
        </p:spPr>
      </p:pic>
    </p:spTree>
    <p:extLst>
      <p:ext uri="{BB962C8B-B14F-4D97-AF65-F5344CB8AC3E}">
        <p14:creationId xmlns:p14="http://schemas.microsoft.com/office/powerpoint/2010/main" xmlns="" val="224191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На закате последние солнечные лучи выявляют контур предметов, скрывая все лишнее.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1628800"/>
            <a:ext cx="6566858" cy="4925144"/>
          </a:xfrm>
        </p:spPr>
      </p:pic>
    </p:spTree>
    <p:extLst>
      <p:ext uri="{BB962C8B-B14F-4D97-AF65-F5344CB8AC3E}">
        <p14:creationId xmlns:p14="http://schemas.microsoft.com/office/powerpoint/2010/main" xmlns="" val="13744647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Силуэты львов выглядят загадочно и величаво.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1484784"/>
            <a:ext cx="6470848" cy="4853136"/>
          </a:xfrm>
        </p:spPr>
      </p:pic>
    </p:spTree>
    <p:extLst>
      <p:ext uri="{BB962C8B-B14F-4D97-AF65-F5344CB8AC3E}">
        <p14:creationId xmlns:p14="http://schemas.microsoft.com/office/powerpoint/2010/main" xmlns="" val="34357451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548680"/>
            <a:ext cx="7197559" cy="5398169"/>
          </a:xfrm>
        </p:spPr>
      </p:pic>
    </p:spTree>
    <p:extLst>
      <p:ext uri="{BB962C8B-B14F-4D97-AF65-F5344CB8AC3E}">
        <p14:creationId xmlns:p14="http://schemas.microsoft.com/office/powerpoint/2010/main" xmlns="" val="42661030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88460" y="1268760"/>
            <a:ext cx="72999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Конец!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98282" y="6165304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Орешкина Наталья СПб,2012.</a:t>
            </a:r>
            <a:endParaRPr lang="ru-RU" sz="2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9776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727" y="61226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Детские работы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20151028_17020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20151021_16532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10800000">
            <a:off x="1714480" y="1071546"/>
            <a:ext cx="6034617" cy="4525963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20151118_19263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00166" y="928670"/>
            <a:ext cx="6358486" cy="476886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Саванна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1340768"/>
            <a:ext cx="6956590" cy="5217443"/>
          </a:xfrm>
        </p:spPr>
      </p:pic>
    </p:spTree>
    <p:extLst>
      <p:ext uri="{BB962C8B-B14F-4D97-AF65-F5344CB8AC3E}">
        <p14:creationId xmlns:p14="http://schemas.microsoft.com/office/powerpoint/2010/main" xmlns="" val="3638517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Животные и птицы,</a:t>
            </a:r>
          </a:p>
          <a:p>
            <a:pPr algn="ctr"/>
            <a:r>
              <a:rPr lang="ru-RU" sz="36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обитающие в саванне</a:t>
            </a:r>
            <a:endParaRPr lang="ru-RU" sz="3600" b="1" cap="none" spc="0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8249" y="1200329"/>
            <a:ext cx="7008657" cy="5256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45190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4800" b="1" dirty="0">
                <a:ln w="1905"/>
                <a:solidFill>
                  <a:srgbClr val="4F81BD">
                    <a:lumMod val="7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  <a:t/>
            </a:r>
            <a:br>
              <a:rPr lang="ru-RU" sz="4800" b="1" dirty="0">
                <a:ln w="1905"/>
                <a:solidFill>
                  <a:srgbClr val="4F81BD">
                    <a:lumMod val="7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620688"/>
            <a:ext cx="7244622" cy="5433467"/>
          </a:xfrm>
        </p:spPr>
      </p:pic>
    </p:spTree>
    <p:extLst>
      <p:ext uri="{BB962C8B-B14F-4D97-AF65-F5344CB8AC3E}">
        <p14:creationId xmlns:p14="http://schemas.microsoft.com/office/powerpoint/2010/main" xmlns="" val="3771054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491854"/>
            <a:ext cx="7099853" cy="5324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8718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620688"/>
            <a:ext cx="7244622" cy="5433467"/>
          </a:xfrm>
        </p:spPr>
      </p:pic>
    </p:spTree>
    <p:extLst>
      <p:ext uri="{BB962C8B-B14F-4D97-AF65-F5344CB8AC3E}">
        <p14:creationId xmlns:p14="http://schemas.microsoft.com/office/powerpoint/2010/main" xmlns="" val="3848935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836712"/>
            <a:ext cx="7670442" cy="5073427"/>
          </a:xfrm>
        </p:spPr>
      </p:pic>
    </p:spTree>
    <p:extLst>
      <p:ext uri="{BB962C8B-B14F-4D97-AF65-F5344CB8AC3E}">
        <p14:creationId xmlns:p14="http://schemas.microsoft.com/office/powerpoint/2010/main" xmlns="" val="3669424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Гриф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1340768"/>
            <a:ext cx="7666626" cy="4380929"/>
          </a:xfrm>
        </p:spPr>
      </p:pic>
    </p:spTree>
    <p:extLst>
      <p:ext uri="{BB962C8B-B14F-4D97-AF65-F5344CB8AC3E}">
        <p14:creationId xmlns:p14="http://schemas.microsoft.com/office/powerpoint/2010/main" xmlns="" val="3126015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99792" y="980728"/>
            <a:ext cx="3750857" cy="5577483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Растительность саванны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29720158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53</Words>
  <Application>Microsoft Office PowerPoint</Application>
  <PresentationFormat>Экран (4:3)</PresentationFormat>
  <Paragraphs>14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Саванна</vt:lpstr>
      <vt:lpstr>Слайд 3</vt:lpstr>
      <vt:lpstr> </vt:lpstr>
      <vt:lpstr>Слайд 5</vt:lpstr>
      <vt:lpstr>Слайд 6</vt:lpstr>
      <vt:lpstr>Слайд 7</vt:lpstr>
      <vt:lpstr>Гриф</vt:lpstr>
      <vt:lpstr>Растительность саванны</vt:lpstr>
      <vt:lpstr>Но вот солнце начинает садиться..</vt:lpstr>
      <vt:lpstr>…И саванна преображается… </vt:lpstr>
      <vt:lpstr>На закате последние солнечные лучи выявляют контур предметов, скрывая все лишнее.</vt:lpstr>
      <vt:lpstr>Силуэты львов выглядят загадочно и величаво. </vt:lpstr>
      <vt:lpstr>Слайд 14</vt:lpstr>
      <vt:lpstr>Слайд 15</vt:lpstr>
      <vt:lpstr>Детские работы 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Николаевна Наталья</cp:lastModifiedBy>
  <cp:revision>9</cp:revision>
  <dcterms:created xsi:type="dcterms:W3CDTF">2012-03-27T07:59:10Z</dcterms:created>
  <dcterms:modified xsi:type="dcterms:W3CDTF">2016-12-02T19:50:39Z</dcterms:modified>
</cp:coreProperties>
</file>