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3A717-F9DD-46F7-BC7A-3E3430173768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21A0B-8969-46D6-AF86-ADA5B7E03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974999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F3D98-9FD5-42A7-B49F-372A39F22BFA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A6BED-DD83-4F32-BC7B-5C286251D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046543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58806-B46F-4D1C-BF46-CD883533F05C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C7023-A8E5-4E6E-B6AE-8BD2E640D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102266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0B6F9-6311-44D9-A9B2-6E17C500E623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A0EE3-AEA4-46FA-B27A-1A43F374B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87577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88635-A5F0-41CE-A0AE-8031606733E5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115E1-2E08-413D-96C0-CDBCF1759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40019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E197-A6C5-4AFF-9E52-BE00312C7ABF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5050-E352-402B-92D7-8B0C11416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18334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E4D93-503A-43E3-8E11-1011136C7990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B83A-DCCF-4510-BC2A-4DF4B809C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363524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5B893-6C65-44EF-A1EB-75D283035C33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0EE4-4411-41B9-9AA0-FD587F62B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49385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51114-F867-46B8-A5FC-28568635D4D5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DB49-F981-46D0-994B-C436FA0C0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37892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D3EEB-C9CD-47E4-BEBC-E39788B121C7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AA830-97E9-4FF3-B0FB-28A6C8505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16638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5A498-3B0C-49EF-962B-22A1647F22A6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C54EA-1488-4DF9-83F7-8C4AC352D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05413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88A75E-FF34-4DDA-9A61-4FB4BFCC5D9A}" type="datetimeFigureOut">
              <a:rPr lang="ru-RU"/>
              <a:pPr>
                <a:defRPr/>
              </a:pPr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D10590-62A6-45F1-AB7A-E06DBA37C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428750" y="214313"/>
            <a:ext cx="6057900" cy="1552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Виктор Петрович</a:t>
            </a:r>
          </a:p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Астафьев</a:t>
            </a:r>
          </a:p>
        </p:txBody>
      </p:sp>
      <p:pic>
        <p:nvPicPr>
          <p:cNvPr id="2051" name="Рисунок 4" descr="%D0%90%D1%81%D1%82%D0%B0%D1%84%D1%8C%D0%B5%D0%B2_%D0%92%D0%9F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1857375"/>
            <a:ext cx="3357562" cy="4649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2214554"/>
            <a:ext cx="214584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1.05.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1924 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2285992"/>
            <a:ext cx="2145844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29.11.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2001 г.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357188" y="21431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Составление и запись композиционного плана рассказа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642938"/>
            <a:ext cx="1882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Экспозиция: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1000125"/>
            <a:ext cx="8358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Рассуждение об озерах и их названиях.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Неудачные дни бригадира Шадрина, скучное житье Васютки.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57188" y="1714500"/>
            <a:ext cx="82867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Завязка.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Поход Васютки в тайгу за орехами и потеря затесей после охоты на глухаря.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00063" y="2428875"/>
            <a:ext cx="2973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Развитие действия: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57188" y="2786063"/>
            <a:ext cx="83581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Страх и отчаяние Васютки.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Решительные действия по своему спасению.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Просвет в пути.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8625" y="3786188"/>
            <a:ext cx="800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Кульминация.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Появление бота и возвращение героя.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00063" y="4214813"/>
            <a:ext cx="1450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Развязка: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00063" y="4643438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Васютка дома.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Путь к озеру и его освоение.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00063" y="5357813"/>
            <a:ext cx="742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Эпилог.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Пятнышко на карте – «Васюткино оз.».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857500" y="357188"/>
            <a:ext cx="1912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altLang="ru-RU" sz="3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357188" y="1143000"/>
            <a:ext cx="821531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  1. Память о традициях стала для Васютки спасательным кругом. Воспользовавшись им, он делает свою памятную зарубку – открывает озеро.</a:t>
            </a:r>
          </a:p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  Пусть и для нас его уроки станут ориентиром в жизни. «С памятью – к памяти».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357188" y="3286125"/>
            <a:ext cx="8215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   2. В.П.Астафьев своим творчеством старается показать, что все животные и растения проживут без человека, но человек без природы обречен на гибель.</a:t>
            </a:r>
          </a:p>
        </p:txBody>
      </p:sp>
      <p:pic>
        <p:nvPicPr>
          <p:cNvPr id="12293" name="Рисунок 2" descr="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4214813"/>
            <a:ext cx="2209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714375" y="1143000"/>
            <a:ext cx="6519863" cy="81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Домашнее задание</a:t>
            </a: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642938" y="2286000"/>
            <a:ext cx="77866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Выбрать в тексте эпизоды, описывающие общение взрослых или Васютки с миром природы.</a:t>
            </a:r>
          </a:p>
        </p:txBody>
      </p:sp>
      <p:pic>
        <p:nvPicPr>
          <p:cNvPr id="13316" name="Picture 3" descr="C:\Documents and Settings\Администратор\Мои документы\Мои рисунки\Организатор клипов (Microsoft)\j040464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4357688"/>
            <a:ext cx="18573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858" y="357166"/>
            <a:ext cx="4748379" cy="62865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5143500" y="0"/>
            <a:ext cx="400050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Может быть, главное очарование почти всех произведений Виктора Петровича Астафьева (1924-2001), работавшего в разных жанрах, от рассказов для детей вроде «Васюткина озера» (1956) до лиро-эпического романа «Прокляты и убиты» (1992-1994) или «Последнего поклона» (1958-1978), эпохального полотна о своем детстве и родовом древе, в сущности романа, «притворившегося» мемуарами, - в том, что он угадал обостренное ожидание читателя, утомленного беллетристикой и журнализмом, предельно исповедального страстного Слова. И при этом слова, тесно смыкающегося с автобиографией художника.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В.А.Чалмаев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3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88495"/>
            <a:ext cx="4857784" cy="64090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" y="357166"/>
            <a:ext cx="3929057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Сибирь – родина </a:t>
            </a:r>
          </a:p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В.П.</a:t>
            </a:r>
          </a:p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Астафьева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800px-%D0%9E%D0%B2%D1%81%D1%8F%D0%BD%D0%BA%D0%B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1472" y="214290"/>
            <a:ext cx="809401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Овсянка – родное село писателя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Untitled2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642938"/>
            <a:ext cx="6210300" cy="481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785813" y="5786438"/>
            <a:ext cx="77866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Скульптор В.М.Клыков и писатели В.П.Астафьев и В.И.Белов близ Новгорода. 1988 г.</a:t>
            </a:r>
            <a:endParaRPr lang="ru-RU" altLang="ru-RU" sz="3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" descr="800px-%D0%A6%D0%B0%D1%80%D1%8C_%D1%80%D1%8B%D0%B1%D0%B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2844" y="5780782"/>
            <a:ext cx="9001156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«Царь-рыба» Памятник писателю возле автодороги Красноярск - Абакан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450px-Astafiye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143504" y="857232"/>
            <a:ext cx="4000496" cy="280076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Памятник В.П.Астафьеву в Красноярске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2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4351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5286375" y="1143000"/>
            <a:ext cx="364331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Сергей Сюхин. Иллюстрация к рассказу В.П.Астафьева «Васюткино озеро»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5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-20638"/>
            <a:ext cx="6734175" cy="6878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85938" y="0"/>
            <a:ext cx="60721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Сергей Сюхин. Иллюстрация к рассказу В.П.Астафьева «Васюткино озеро»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349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Игоревич</cp:lastModifiedBy>
  <cp:revision>18</cp:revision>
  <dcterms:created xsi:type="dcterms:W3CDTF">2009-05-16T11:51:14Z</dcterms:created>
  <dcterms:modified xsi:type="dcterms:W3CDTF">2014-06-11T09:17:11Z</dcterms:modified>
</cp:coreProperties>
</file>