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0" r:id="rId1"/>
  </p:sldMasterIdLst>
  <p:notesMasterIdLst>
    <p:notesMasterId r:id="rId28"/>
  </p:notesMasterIdLst>
  <p:handoutMasterIdLst>
    <p:handoutMasterId r:id="rId29"/>
  </p:handoutMasterIdLst>
  <p:sldIdLst>
    <p:sldId id="256" r:id="rId2"/>
    <p:sldId id="257" r:id="rId3"/>
    <p:sldId id="262" r:id="rId4"/>
    <p:sldId id="263" r:id="rId5"/>
    <p:sldId id="269" r:id="rId6"/>
    <p:sldId id="270" r:id="rId7"/>
    <p:sldId id="271" r:id="rId8"/>
    <p:sldId id="292" r:id="rId9"/>
    <p:sldId id="264" r:id="rId10"/>
    <p:sldId id="275" r:id="rId11"/>
    <p:sldId id="266" r:id="rId12"/>
    <p:sldId id="274" r:id="rId13"/>
    <p:sldId id="272" r:id="rId14"/>
    <p:sldId id="268" r:id="rId15"/>
    <p:sldId id="283" r:id="rId16"/>
    <p:sldId id="273" r:id="rId17"/>
    <p:sldId id="280" r:id="rId18"/>
    <p:sldId id="281" r:id="rId19"/>
    <p:sldId id="282" r:id="rId20"/>
    <p:sldId id="286" r:id="rId21"/>
    <p:sldId id="287" r:id="rId22"/>
    <p:sldId id="288" r:id="rId23"/>
    <p:sldId id="289" r:id="rId24"/>
    <p:sldId id="291" r:id="rId25"/>
    <p:sldId id="294" r:id="rId26"/>
    <p:sldId id="295" r:id="rId27"/>
  </p:sldIdLst>
  <p:sldSz cx="10080625" cy="7559675"/>
  <p:notesSz cx="7559675" cy="10691813"/>
  <p:defaultTextStyle>
    <a:defPPr>
      <a:defRPr lang="ru-RU"/>
    </a:defPPr>
    <a:lvl1pPr algn="l" defTabSz="91281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5613" indent="1588" algn="l" defTabSz="91281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2813" indent="1588" algn="l" defTabSz="91281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0013" indent="1588" algn="l" defTabSz="91281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7213" indent="1588" algn="l" defTabSz="91281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381">
          <p15:clr>
            <a:srgbClr val="A4A3A4"/>
          </p15:clr>
        </p15:guide>
        <p15:guide id="2" pos="317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26" autoAdjust="0"/>
    <p:restoredTop sz="94660"/>
  </p:normalViewPr>
  <p:slideViewPr>
    <p:cSldViewPr>
      <p:cViewPr varScale="1">
        <p:scale>
          <a:sx n="64" d="100"/>
          <a:sy n="64" d="100"/>
        </p:scale>
        <p:origin x="1374" y="66"/>
      </p:cViewPr>
      <p:guideLst>
        <p:guide orient="horz" pos="2381"/>
        <p:guide pos="3175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1363" cy="534988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t" anchorCtr="0" compatLnSpc="0"/>
          <a:lstStyle>
            <a:lvl1pPr defTabSz="914400" fontAlgn="auto" hangingPunct="0">
              <a:spcBef>
                <a:spcPts val="0"/>
              </a:spcBef>
              <a:spcAft>
                <a:spcPts val="0"/>
              </a:spcAft>
              <a:defRPr sz="1400">
                <a:solidFill>
                  <a:srgbClr val="000000"/>
                </a:solidFill>
                <a:latin typeface="Arial" pitchFamily="18"/>
                <a:ea typeface="SimSun" pitchFamily="2"/>
                <a:cs typeface="Mangal" pitchFamily="2"/>
              </a:defRPr>
            </a:lvl1pPr>
          </a:lstStyle>
          <a:p>
            <a:pPr>
              <a:defRPr sz="14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kern="0"/>
          </a:p>
        </p:txBody>
      </p:sp>
      <p:sp>
        <p:nvSpPr>
          <p:cNvPr id="3" name="Дата 2"/>
          <p:cNvSpPr txBox="1">
            <a:spLocks noGrp="1"/>
          </p:cNvSpPr>
          <p:nvPr>
            <p:ph type="dt" sz="quarter" idx="1"/>
          </p:nvPr>
        </p:nvSpPr>
        <p:spPr>
          <a:xfrm>
            <a:off x="4278313" y="0"/>
            <a:ext cx="3281362" cy="534988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t" anchorCtr="0" compatLnSpc="0"/>
          <a:lstStyle>
            <a:lvl1pPr algn="r" defTabSz="914400" fontAlgn="auto" hangingPunct="0">
              <a:spcBef>
                <a:spcPts val="0"/>
              </a:spcBef>
              <a:spcAft>
                <a:spcPts val="0"/>
              </a:spcAft>
              <a:defRPr sz="1400">
                <a:solidFill>
                  <a:srgbClr val="000000"/>
                </a:solidFill>
                <a:latin typeface="Arial" pitchFamily="18"/>
                <a:ea typeface="SimSun" pitchFamily="2"/>
                <a:cs typeface="Mangal" pitchFamily="2"/>
              </a:defRPr>
            </a:lvl1pPr>
          </a:lstStyle>
          <a:p>
            <a:pPr>
              <a:defRPr sz="14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kern="0"/>
          </a:p>
        </p:txBody>
      </p:sp>
      <p:sp>
        <p:nvSpPr>
          <p:cNvPr id="4" name="Нижний колонтитул 3"/>
          <p:cNvSpPr txBox="1">
            <a:spLocks noGrp="1"/>
          </p:cNvSpPr>
          <p:nvPr>
            <p:ph type="ftr" sz="quarter" idx="2"/>
          </p:nvPr>
        </p:nvSpPr>
        <p:spPr>
          <a:xfrm>
            <a:off x="0" y="10156825"/>
            <a:ext cx="3281363" cy="534988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b" anchorCtr="0" compatLnSpc="0"/>
          <a:lstStyle>
            <a:lvl1pPr defTabSz="914400" fontAlgn="auto" hangingPunct="0">
              <a:spcBef>
                <a:spcPts val="0"/>
              </a:spcBef>
              <a:spcAft>
                <a:spcPts val="0"/>
              </a:spcAft>
              <a:defRPr sz="1400">
                <a:solidFill>
                  <a:srgbClr val="000000"/>
                </a:solidFill>
                <a:latin typeface="Arial" pitchFamily="18"/>
                <a:ea typeface="SimSun" pitchFamily="2"/>
                <a:cs typeface="Mangal" pitchFamily="2"/>
              </a:defRPr>
            </a:lvl1pPr>
          </a:lstStyle>
          <a:p>
            <a:pPr>
              <a:defRPr sz="14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kern="0"/>
          </a:p>
        </p:txBody>
      </p:sp>
      <p:sp>
        <p:nvSpPr>
          <p:cNvPr id="5" name="Номер слайда 4"/>
          <p:cNvSpPr txBox="1">
            <a:spLocks noGrp="1"/>
          </p:cNvSpPr>
          <p:nvPr>
            <p:ph type="sldNum" sz="quarter" idx="3"/>
          </p:nvPr>
        </p:nvSpPr>
        <p:spPr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b" anchorCtr="0" compatLnSpc="0"/>
          <a:lstStyle>
            <a:lvl1pPr algn="r" defTabSz="914400" fontAlgn="auto" hangingPunct="0">
              <a:spcBef>
                <a:spcPts val="0"/>
              </a:spcBef>
              <a:spcAft>
                <a:spcPts val="0"/>
              </a:spcAft>
              <a:defRPr sz="1400" kern="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 sz="14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7F089F15-46CF-42F9-96AA-7B0520C37B34}" type="slidenum">
              <a:rPr/>
              <a:pPr>
                <a:defRPr sz="14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‹#›</a:t>
            </a:fld>
            <a:endParaRPr lang="ru-RU">
              <a:latin typeface="Arial" pitchFamily="18"/>
              <a:ea typeface="SimSun" pitchFamily="2"/>
              <a:cs typeface="Mangal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6109929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Образ слайда 1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3"/>
          </p:nvPr>
        </p:nvSpPr>
        <p:spPr>
          <a:xfrm>
            <a:off x="755650" y="5078413"/>
            <a:ext cx="6048375" cy="481171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/>
          <a:p>
            <a:pPr lvl="0"/>
            <a:endParaRPr lang="ru-RU" noProof="0"/>
          </a:p>
        </p:txBody>
      </p:sp>
      <p:sp>
        <p:nvSpPr>
          <p:cNvPr id="4" name="Верхний колонтитул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1363" cy="53498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5" name="Дата 4"/>
          <p:cNvSpPr txBox="1">
            <a:spLocks noGrp="1"/>
          </p:cNvSpPr>
          <p:nvPr>
            <p:ph type="dt" idx="1"/>
          </p:nvPr>
        </p:nvSpPr>
        <p:spPr>
          <a:xfrm>
            <a:off x="4278313" y="0"/>
            <a:ext cx="3281362" cy="53498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>
            <a:lvl1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4"/>
          </p:nvPr>
        </p:nvSpPr>
        <p:spPr>
          <a:xfrm>
            <a:off x="0" y="10156825"/>
            <a:ext cx="3281363" cy="53498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/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5"/>
          </p:nvPr>
        </p:nvSpPr>
        <p:spPr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/>
          <a:lstStyle>
            <a:lvl1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>
              <a:defRPr/>
            </a:pPr>
            <a:fld id="{FA48E351-254B-44FB-8BDE-990A8ECC390B}" type="slidenum">
              <a:rPr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996814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00" indent="-215900" algn="l" defTabSz="912813" rtl="0" eaLnBrk="0" fontAlgn="base" hangingPunct="0">
      <a:spcBef>
        <a:spcPct val="0"/>
      </a:spcBef>
      <a:spcAft>
        <a:spcPct val="0"/>
      </a:spcAft>
      <a:defRPr lang="ru-RU" sz="2000" kern="1200">
        <a:solidFill>
          <a:srgbClr val="000000"/>
        </a:solidFill>
        <a:latin typeface="Arial" pitchFamily="18"/>
        <a:ea typeface="SimSun" pitchFamily="2"/>
        <a:cs typeface="Mangal" pitchFamily="2"/>
      </a:defRPr>
    </a:lvl1pPr>
    <a:lvl2pPr marL="742950" indent="-285750" algn="l" defTabSz="912813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SimSun" pitchFamily="2" charset="-122"/>
        <a:cs typeface="+mn-cs"/>
      </a:defRPr>
    </a:lvl2pPr>
    <a:lvl3pPr marL="1143000" indent="-228600" algn="l" defTabSz="912813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SimSun" pitchFamily="2" charset="-122"/>
        <a:cs typeface="+mn-cs"/>
      </a:defRPr>
    </a:lvl3pPr>
    <a:lvl4pPr marL="1600200" indent="-228600" algn="l" defTabSz="912813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SimSun" pitchFamily="2" charset="-122"/>
        <a:cs typeface="+mn-cs"/>
      </a:defRPr>
    </a:lvl4pPr>
    <a:lvl5pPr marL="2057400" indent="-228600" algn="l" defTabSz="912813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SimSun" pitchFamily="2" charset="-122"/>
        <a:cs typeface="+mn-cs"/>
      </a:defRPr>
    </a:lvl5pPr>
    <a:lvl6pPr marL="2285763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16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68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21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раз слайда 1"/>
          <p:cNvSpPr>
            <a:spLocks noGrp="1" noRot="1" noChangeAspect="1"/>
          </p:cNvSpPr>
          <p:nvPr>
            <p:ph type="sldImg"/>
          </p:nvPr>
        </p:nvSpPr>
        <p:spPr>
          <a:solidFill>
            <a:srgbClr val="4F81BD"/>
          </a:solidFill>
          <a:ln w="25402">
            <a:solidFill>
              <a:srgbClr val="385D8A"/>
            </a:solidFill>
          </a:ln>
        </p:spPr>
      </p:sp>
      <p:sp>
        <p:nvSpPr>
          <p:cNvPr id="16386" name="Заметки 2"/>
          <p:cNvSpPr txBox="1">
            <a:spLocks noGrp="1"/>
          </p:cNvSpPr>
          <p:nvPr>
            <p:ph type="body" sz="quarter" idx="1"/>
          </p:nvPr>
        </p:nvSpPr>
        <p:spPr bwMode="auto">
          <a:noFill/>
        </p:spPr>
        <p:txBody>
          <a:bodyPr numCol="1">
            <a:prstTxWarp prst="textNoShape">
              <a:avLst/>
            </a:prstTxWarp>
            <a:spAutoFit/>
          </a:bodyPr>
          <a:lstStyle/>
          <a:p>
            <a:pPr eaLnBrk="1"/>
            <a:endParaRPr smtClean="0">
              <a:latin typeface="Arial" charset="0"/>
              <a:ea typeface="SimSun" pitchFamily="2" charset="-122"/>
              <a:cs typeface="Mangal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06214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Образ слайда 1"/>
          <p:cNvSpPr>
            <a:spLocks noGrp="1" noRot="1" noChangeAspect="1"/>
          </p:cNvSpPr>
          <p:nvPr>
            <p:ph type="sldImg"/>
          </p:nvPr>
        </p:nvSpPr>
        <p:spPr>
          <a:solidFill>
            <a:srgbClr val="4F81BD"/>
          </a:solidFill>
          <a:ln w="25402">
            <a:solidFill>
              <a:srgbClr val="385D8A"/>
            </a:solidFill>
          </a:ln>
        </p:spPr>
      </p:sp>
      <p:sp>
        <p:nvSpPr>
          <p:cNvPr id="18434" name="Заметки 2"/>
          <p:cNvSpPr txBox="1">
            <a:spLocks noGrp="1"/>
          </p:cNvSpPr>
          <p:nvPr>
            <p:ph type="body" sz="quarter" idx="1"/>
          </p:nvPr>
        </p:nvSpPr>
        <p:spPr bwMode="auto">
          <a:xfrm>
            <a:off x="755650" y="5078413"/>
            <a:ext cx="6048375" cy="4721225"/>
          </a:xfrm>
          <a:noFill/>
        </p:spPr>
        <p:txBody>
          <a:bodyPr numCol="1">
            <a:prstTxWarp prst="textNoShape">
              <a:avLst/>
            </a:prstTxWarp>
          </a:bodyPr>
          <a:lstStyle/>
          <a:p>
            <a:pPr eaLnBrk="1"/>
            <a:endParaRPr smtClean="0">
              <a:latin typeface="Arial" charset="0"/>
              <a:ea typeface="SimSun" pitchFamily="2" charset="-122"/>
              <a:cs typeface="Mangal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57696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224014" y="1"/>
            <a:ext cx="4165258" cy="7559676"/>
            <a:chOff x="203200" y="0"/>
            <a:chExt cx="3778250" cy="6858001"/>
          </a:xfrm>
        </p:grpSpPr>
        <p:sp>
          <p:nvSpPr>
            <p:cNvPr id="14" name="Freeform 6"/>
            <p:cNvSpPr/>
            <p:nvPr/>
          </p:nvSpPr>
          <p:spPr bwMode="auto">
            <a:xfrm>
              <a:off x="641350" y="0"/>
              <a:ext cx="1365250" cy="3971925"/>
            </a:xfrm>
            <a:custGeom>
              <a:avLst/>
              <a:gdLst/>
              <a:ahLst/>
              <a:cxnLst/>
              <a:rect l="0" t="0" r="r" b="b"/>
              <a:pathLst>
                <a:path w="860" h="2502">
                  <a:moveTo>
                    <a:pt x="0" y="2445"/>
                  </a:moveTo>
                  <a:lnTo>
                    <a:pt x="228" y="2502"/>
                  </a:lnTo>
                  <a:lnTo>
                    <a:pt x="860" y="0"/>
                  </a:lnTo>
                  <a:lnTo>
                    <a:pt x="620" y="0"/>
                  </a:lnTo>
                  <a:lnTo>
                    <a:pt x="0" y="24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5" name="Freeform 7"/>
            <p:cNvSpPr/>
            <p:nvPr/>
          </p:nvSpPr>
          <p:spPr bwMode="auto">
            <a:xfrm>
              <a:off x="203200" y="0"/>
              <a:ext cx="1336675" cy="3862388"/>
            </a:xfrm>
            <a:custGeom>
              <a:avLst/>
              <a:gdLst/>
              <a:ahLst/>
              <a:cxnLst/>
              <a:rect l="0" t="0" r="r" b="b"/>
              <a:pathLst>
                <a:path w="842" h="2433">
                  <a:moveTo>
                    <a:pt x="842" y="0"/>
                  </a:moveTo>
                  <a:lnTo>
                    <a:pt x="602" y="0"/>
                  </a:lnTo>
                  <a:lnTo>
                    <a:pt x="0" y="2376"/>
                  </a:lnTo>
                  <a:lnTo>
                    <a:pt x="228" y="2433"/>
                  </a:lnTo>
                  <a:lnTo>
                    <a:pt x="842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6" name="Freeform 8"/>
            <p:cNvSpPr/>
            <p:nvPr/>
          </p:nvSpPr>
          <p:spPr bwMode="auto">
            <a:xfrm>
              <a:off x="207963" y="3776663"/>
              <a:ext cx="1936750" cy="3081338"/>
            </a:xfrm>
            <a:custGeom>
              <a:avLst/>
              <a:gdLst/>
              <a:ahLst/>
              <a:cxnLst/>
              <a:rect l="0" t="0" r="r" b="b"/>
              <a:pathLst>
                <a:path w="1220" h="1941">
                  <a:moveTo>
                    <a:pt x="0" y="0"/>
                  </a:moveTo>
                  <a:lnTo>
                    <a:pt x="1166" y="1941"/>
                  </a:lnTo>
                  <a:lnTo>
                    <a:pt x="1220" y="19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0" name="Freeform 9"/>
            <p:cNvSpPr/>
            <p:nvPr/>
          </p:nvSpPr>
          <p:spPr bwMode="auto">
            <a:xfrm>
              <a:off x="646113" y="3886200"/>
              <a:ext cx="2373313" cy="2971800"/>
            </a:xfrm>
            <a:custGeom>
              <a:avLst/>
              <a:gdLst/>
              <a:ahLst/>
              <a:cxnLst/>
              <a:rect l="0" t="0" r="r" b="b"/>
              <a:pathLst>
                <a:path w="1495" h="1872">
                  <a:moveTo>
                    <a:pt x="1495" y="1872"/>
                  </a:moveTo>
                  <a:lnTo>
                    <a:pt x="0" y="0"/>
                  </a:lnTo>
                  <a:lnTo>
                    <a:pt x="1442" y="1872"/>
                  </a:lnTo>
                  <a:lnTo>
                    <a:pt x="1495" y="187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1" name="Freeform 10"/>
            <p:cNvSpPr/>
            <p:nvPr/>
          </p:nvSpPr>
          <p:spPr bwMode="auto">
            <a:xfrm>
              <a:off x="641350" y="3881438"/>
              <a:ext cx="3340100" cy="2976563"/>
            </a:xfrm>
            <a:custGeom>
              <a:avLst/>
              <a:gdLst/>
              <a:ahLst/>
              <a:cxnLst/>
              <a:rect l="0" t="0" r="r" b="b"/>
              <a:pathLst>
                <a:path w="2104" h="1875">
                  <a:moveTo>
                    <a:pt x="0" y="0"/>
                  </a:moveTo>
                  <a:lnTo>
                    <a:pt x="3" y="3"/>
                  </a:lnTo>
                  <a:lnTo>
                    <a:pt x="1498" y="1875"/>
                  </a:lnTo>
                  <a:lnTo>
                    <a:pt x="2104" y="1875"/>
                  </a:lnTo>
                  <a:lnTo>
                    <a:pt x="228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2" name="Freeform 11"/>
            <p:cNvSpPr/>
            <p:nvPr/>
          </p:nvSpPr>
          <p:spPr bwMode="auto">
            <a:xfrm>
              <a:off x="203200" y="3771900"/>
              <a:ext cx="2660650" cy="3086100"/>
            </a:xfrm>
            <a:custGeom>
              <a:avLst/>
              <a:gdLst/>
              <a:ahLst/>
              <a:cxnLst/>
              <a:rect l="0" t="0" r="r" b="b"/>
              <a:pathLst>
                <a:path w="1676" h="1944">
                  <a:moveTo>
                    <a:pt x="1676" y="1944"/>
                  </a:moveTo>
                  <a:lnTo>
                    <a:pt x="264" y="111"/>
                  </a:lnTo>
                  <a:lnTo>
                    <a:pt x="225" y="60"/>
                  </a:lnTo>
                  <a:lnTo>
                    <a:pt x="228" y="60"/>
                  </a:lnTo>
                  <a:lnTo>
                    <a:pt x="264" y="111"/>
                  </a:lnTo>
                  <a:lnTo>
                    <a:pt x="234" y="69"/>
                  </a:lnTo>
                  <a:lnTo>
                    <a:pt x="228" y="57"/>
                  </a:lnTo>
                  <a:lnTo>
                    <a:pt x="222" y="54"/>
                  </a:lnTo>
                  <a:lnTo>
                    <a:pt x="0" y="0"/>
                  </a:lnTo>
                  <a:lnTo>
                    <a:pt x="3" y="3"/>
                  </a:lnTo>
                  <a:lnTo>
                    <a:pt x="1223" y="1944"/>
                  </a:lnTo>
                  <a:lnTo>
                    <a:pt x="1676" y="194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7869" y="1007958"/>
            <a:ext cx="7658725" cy="3845167"/>
          </a:xfrm>
        </p:spPr>
        <p:txBody>
          <a:bodyPr anchor="b">
            <a:normAutofit/>
          </a:bodyPr>
          <a:lstStyle>
            <a:lvl1pPr algn="r">
              <a:defRPr sz="5952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23770" y="4853124"/>
            <a:ext cx="6352826" cy="1504143"/>
          </a:xfrm>
        </p:spPr>
        <p:txBody>
          <a:bodyPr anchor="t">
            <a:normAutofit/>
          </a:bodyPr>
          <a:lstStyle>
            <a:lvl1pPr marL="0" indent="0" algn="r">
              <a:buNone/>
              <a:defRPr sz="1984">
                <a:solidFill>
                  <a:schemeClr val="tx1"/>
                </a:solidFill>
              </a:defRPr>
            </a:lvl1pPr>
            <a:lvl2pPr marL="503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07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119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1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198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238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278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317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76157" y="6743230"/>
            <a:ext cx="945304" cy="402483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94914" y="6743230"/>
            <a:ext cx="3979155" cy="402483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22966" y="6743230"/>
            <a:ext cx="453628" cy="402483"/>
          </a:xfrm>
        </p:spPr>
        <p:txBody>
          <a:bodyPr/>
          <a:lstStyle/>
          <a:p>
            <a:pPr>
              <a:defRPr/>
            </a:pPr>
            <a:fld id="{7DA2E24A-B9F3-42AB-8E68-4DAA20AD841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3" name="Freeform 12"/>
          <p:cNvSpPr/>
          <p:nvPr/>
        </p:nvSpPr>
        <p:spPr bwMode="auto">
          <a:xfrm>
            <a:off x="224014" y="4157821"/>
            <a:ext cx="399025" cy="99746"/>
          </a:xfrm>
          <a:custGeom>
            <a:avLst/>
            <a:gdLst/>
            <a:ahLst/>
            <a:cxnLst/>
            <a:rect l="0" t="0" r="r" b="b"/>
            <a:pathLst>
              <a:path w="228" h="57">
                <a:moveTo>
                  <a:pt x="228" y="57"/>
                </a:moveTo>
                <a:lnTo>
                  <a:pt x="0" y="0"/>
                </a:lnTo>
                <a:lnTo>
                  <a:pt x="222" y="54"/>
                </a:lnTo>
                <a:lnTo>
                  <a:pt x="228" y="57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4" name="Freeform 13"/>
          <p:cNvSpPr/>
          <p:nvPr/>
        </p:nvSpPr>
        <p:spPr bwMode="auto">
          <a:xfrm>
            <a:off x="617789" y="4262817"/>
            <a:ext cx="68255" cy="89247"/>
          </a:xfrm>
          <a:custGeom>
            <a:avLst/>
            <a:gdLst/>
            <a:ahLst/>
            <a:cxnLst/>
            <a:rect l="0" t="0" r="r" b="b"/>
            <a:pathLst>
              <a:path w="39" h="51">
                <a:moveTo>
                  <a:pt x="0" y="0"/>
                </a:moveTo>
                <a:lnTo>
                  <a:pt x="39" y="51"/>
                </a:ln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</p:spTree>
    <p:extLst>
      <p:ext uri="{BB962C8B-B14F-4D97-AF65-F5344CB8AC3E}">
        <p14:creationId xmlns:p14="http://schemas.microsoft.com/office/powerpoint/2010/main" val="3166201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7582" y="5217107"/>
            <a:ext cx="8285858" cy="624724"/>
          </a:xfrm>
        </p:spPr>
        <p:txBody>
          <a:bodyPr anchor="b">
            <a:normAutofit/>
          </a:bodyPr>
          <a:lstStyle>
            <a:lvl1pPr algn="ctr">
              <a:defRPr sz="2646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73323" y="1027481"/>
            <a:ext cx="6803171" cy="3488800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764"/>
            </a:lvl1pPr>
            <a:lvl2pPr marL="503972" indent="0">
              <a:buNone/>
              <a:defRPr sz="1764"/>
            </a:lvl2pPr>
            <a:lvl3pPr marL="1007943" indent="0">
              <a:buNone/>
              <a:defRPr sz="1764"/>
            </a:lvl3pPr>
            <a:lvl4pPr marL="1511915" indent="0">
              <a:buNone/>
              <a:defRPr sz="1764"/>
            </a:lvl4pPr>
            <a:lvl5pPr marL="2015886" indent="0">
              <a:buNone/>
              <a:defRPr sz="1764"/>
            </a:lvl5pPr>
            <a:lvl6pPr marL="2519858" indent="0">
              <a:buNone/>
              <a:defRPr sz="1764"/>
            </a:lvl6pPr>
            <a:lvl7pPr marL="3023829" indent="0">
              <a:buNone/>
              <a:defRPr sz="1764"/>
            </a:lvl7pPr>
            <a:lvl8pPr marL="3527801" indent="0">
              <a:buNone/>
              <a:defRPr sz="1764"/>
            </a:lvl8pPr>
            <a:lvl9pPr marL="4031772" indent="0">
              <a:buNone/>
              <a:defRPr sz="1764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27582" y="5841831"/>
            <a:ext cx="8285858" cy="544226"/>
          </a:xfrm>
        </p:spPr>
        <p:txBody>
          <a:bodyPr>
            <a:normAutofit/>
          </a:bodyPr>
          <a:lstStyle>
            <a:lvl1pPr marL="0" indent="0" algn="ctr">
              <a:buNone/>
              <a:defRPr sz="1543"/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F29A41-9471-473D-A36B-360F227EB98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6657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7584" y="755967"/>
            <a:ext cx="8285858" cy="3359856"/>
          </a:xfrm>
        </p:spPr>
        <p:txBody>
          <a:bodyPr anchor="ctr">
            <a:normAutofit/>
          </a:bodyPr>
          <a:lstStyle>
            <a:lvl1pPr algn="ctr">
              <a:defRPr sz="3527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7583" y="4787794"/>
            <a:ext cx="8285859" cy="1595931"/>
          </a:xfrm>
        </p:spPr>
        <p:txBody>
          <a:bodyPr anchor="ctr">
            <a:normAutofit/>
          </a:bodyPr>
          <a:lstStyle>
            <a:lvl1pPr marL="0" indent="0" algn="ctr">
              <a:buNone/>
              <a:defRPr sz="2205">
                <a:solidFill>
                  <a:schemeClr val="tx1"/>
                </a:solidFill>
              </a:defRPr>
            </a:lvl1pPr>
            <a:lvl2pPr marL="503972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F29A41-9471-473D-A36B-360F227EB98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72048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068720" y="951323"/>
            <a:ext cx="504162" cy="644607"/>
          </a:xfrm>
          <a:prstGeom prst="rect">
            <a:avLst/>
          </a:prstGeom>
        </p:spPr>
        <p:txBody>
          <a:bodyPr vert="horz" lIns="100796" tIns="50398" rIns="100796" bIns="50398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818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009280" y="3107865"/>
            <a:ext cx="504162" cy="644607"/>
          </a:xfrm>
          <a:prstGeom prst="rect">
            <a:avLst/>
          </a:prstGeom>
        </p:spPr>
        <p:txBody>
          <a:bodyPr vert="horz" lIns="100796" tIns="50398" rIns="100796" bIns="50398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818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2884" y="755969"/>
            <a:ext cx="7688477" cy="3023869"/>
          </a:xfrm>
        </p:spPr>
        <p:txBody>
          <a:bodyPr anchor="ctr">
            <a:normAutofit/>
          </a:bodyPr>
          <a:lstStyle>
            <a:lvl1pPr algn="ctr">
              <a:defRPr sz="3527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761943" y="3779836"/>
            <a:ext cx="7310358" cy="419982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984"/>
            </a:lvl1pPr>
            <a:lvl2pPr marL="503972" indent="0">
              <a:buFontTx/>
              <a:buNone/>
              <a:defRPr/>
            </a:lvl2pPr>
            <a:lvl3pPr marL="1007943" indent="0">
              <a:buFontTx/>
              <a:buNone/>
              <a:defRPr/>
            </a:lvl3pPr>
            <a:lvl4pPr marL="1511915" indent="0">
              <a:buFontTx/>
              <a:buNone/>
              <a:defRPr/>
            </a:lvl4pPr>
            <a:lvl5pPr marL="2015886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7582" y="4787794"/>
            <a:ext cx="8285858" cy="1595931"/>
          </a:xfrm>
        </p:spPr>
        <p:txBody>
          <a:bodyPr anchor="ctr">
            <a:normAutofit/>
          </a:bodyPr>
          <a:lstStyle>
            <a:lvl1pPr marL="0" indent="0" algn="ctr">
              <a:buNone/>
              <a:defRPr sz="2205">
                <a:solidFill>
                  <a:schemeClr val="tx1"/>
                </a:solidFill>
              </a:defRPr>
            </a:lvl1pPr>
            <a:lvl2pPr marL="503972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F29A41-9471-473D-A36B-360F227EB98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99920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7585" y="3647098"/>
            <a:ext cx="8285856" cy="1619080"/>
          </a:xfrm>
        </p:spPr>
        <p:txBody>
          <a:bodyPr anchor="b">
            <a:normAutofit/>
          </a:bodyPr>
          <a:lstStyle>
            <a:lvl1pPr algn="r">
              <a:defRPr sz="3527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7583" y="5266178"/>
            <a:ext cx="8285857" cy="948432"/>
          </a:xfrm>
        </p:spPr>
        <p:txBody>
          <a:bodyPr anchor="t">
            <a:normAutofit/>
          </a:bodyPr>
          <a:lstStyle>
            <a:lvl1pPr marL="0" indent="0" algn="r">
              <a:buNone/>
              <a:defRPr sz="2205">
                <a:solidFill>
                  <a:schemeClr val="tx1"/>
                </a:solidFill>
              </a:defRPr>
            </a:lvl1pPr>
            <a:lvl2pPr marL="503972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F29A41-9471-473D-A36B-360F227EB98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76833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068720" y="951323"/>
            <a:ext cx="504162" cy="644607"/>
          </a:xfrm>
          <a:prstGeom prst="rect">
            <a:avLst/>
          </a:prstGeom>
        </p:spPr>
        <p:txBody>
          <a:bodyPr vert="horz" lIns="100796" tIns="50398" rIns="100796" bIns="50398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818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009280" y="3107865"/>
            <a:ext cx="504162" cy="644607"/>
          </a:xfrm>
          <a:prstGeom prst="rect">
            <a:avLst/>
          </a:prstGeom>
        </p:spPr>
        <p:txBody>
          <a:bodyPr vert="horz" lIns="100796" tIns="50398" rIns="100796" bIns="50398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818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2884" y="755969"/>
            <a:ext cx="7688477" cy="3023869"/>
          </a:xfrm>
        </p:spPr>
        <p:txBody>
          <a:bodyPr anchor="ctr">
            <a:normAutofit/>
          </a:bodyPr>
          <a:lstStyle>
            <a:lvl1pPr algn="ctr">
              <a:defRPr sz="3527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227584" y="4283816"/>
            <a:ext cx="8285857" cy="979958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646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7583" y="5263774"/>
            <a:ext cx="8285857" cy="1119952"/>
          </a:xfrm>
        </p:spPr>
        <p:txBody>
          <a:bodyPr anchor="t">
            <a:normAutofit/>
          </a:bodyPr>
          <a:lstStyle>
            <a:lvl1pPr marL="0" indent="0" algn="r">
              <a:buNone/>
              <a:defRPr sz="1984">
                <a:solidFill>
                  <a:schemeClr val="tx1"/>
                </a:solidFill>
              </a:defRPr>
            </a:lvl1pPr>
            <a:lvl2pPr marL="503972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F29A41-9471-473D-A36B-360F227EB98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34540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7585" y="755969"/>
            <a:ext cx="8285858" cy="3006371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227583" y="3863834"/>
            <a:ext cx="8285859" cy="92396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3086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7583" y="4787794"/>
            <a:ext cx="8285859" cy="1595931"/>
          </a:xfrm>
        </p:spPr>
        <p:txBody>
          <a:bodyPr anchor="t">
            <a:normAutofit/>
          </a:bodyPr>
          <a:lstStyle>
            <a:lvl1pPr marL="0" indent="0" algn="l">
              <a:buNone/>
              <a:defRPr sz="1984">
                <a:solidFill>
                  <a:schemeClr val="tx1"/>
                </a:solidFill>
              </a:defRPr>
            </a:lvl1pPr>
            <a:lvl2pPr marL="503972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F29A41-9471-473D-A36B-360F227EB98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92613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01F7E5-9D3F-46C8-B7BF-CEB7D315C9E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76427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049279" y="755968"/>
            <a:ext cx="1464163" cy="562775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27584" y="755968"/>
            <a:ext cx="6632633" cy="5627758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77D2C2-BC38-4F7B-8BA7-00C404B5938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85130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503238" y="168275"/>
            <a:ext cx="9074150" cy="6888163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503238" y="7138988"/>
            <a:ext cx="2352675" cy="3032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2911475" y="7138988"/>
            <a:ext cx="6072188" cy="3032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9043988" y="7138988"/>
            <a:ext cx="809625" cy="3032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18ED16-0CAB-479F-8B81-77F51BCECD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82274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2734" y="503979"/>
            <a:ext cx="8493860" cy="218390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82734" y="2939874"/>
            <a:ext cx="8493860" cy="3673812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96613" y="6733130"/>
            <a:ext cx="945304" cy="402483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74707" y="6733130"/>
            <a:ext cx="5858886" cy="402483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04938" y="6733130"/>
            <a:ext cx="471656" cy="402483"/>
          </a:xfrm>
        </p:spPr>
        <p:txBody>
          <a:bodyPr/>
          <a:lstStyle/>
          <a:p>
            <a:pPr>
              <a:defRPr/>
            </a:pPr>
            <a:fld id="{E76C4F15-D0F9-4AE2-95B8-ED1B09B1E0F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1249027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0524" y="2939872"/>
            <a:ext cx="7386070" cy="2601541"/>
          </a:xfrm>
        </p:spPr>
        <p:txBody>
          <a:bodyPr anchor="b"/>
          <a:lstStyle>
            <a:lvl1pPr algn="r">
              <a:defRPr sz="4409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0528" y="5541414"/>
            <a:ext cx="7386066" cy="948432"/>
          </a:xfrm>
        </p:spPr>
        <p:txBody>
          <a:bodyPr anchor="t">
            <a:normAutofit/>
          </a:bodyPr>
          <a:lstStyle>
            <a:lvl1pPr marL="0" indent="0" algn="r">
              <a:buNone/>
              <a:defRPr sz="2205">
                <a:solidFill>
                  <a:schemeClr val="tx1"/>
                </a:solidFill>
              </a:defRPr>
            </a:lvl1pPr>
            <a:lvl2pPr marL="503972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20758" y="6741835"/>
            <a:ext cx="455836" cy="402483"/>
          </a:xfrm>
        </p:spPr>
        <p:txBody>
          <a:bodyPr/>
          <a:lstStyle/>
          <a:p>
            <a:pPr>
              <a:defRPr/>
            </a:pPr>
            <a:fld id="{A779178F-1DF9-4B3D-A239-C43C89F7D44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82003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2734" y="755969"/>
            <a:ext cx="8493860" cy="193191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82733" y="2939874"/>
            <a:ext cx="4122976" cy="3713339"/>
          </a:xfrm>
        </p:spPr>
        <p:txBody>
          <a:bodyPr>
            <a:normAutofit/>
          </a:bodyPr>
          <a:lstStyle>
            <a:lvl1pPr>
              <a:defRPr sz="1984"/>
            </a:lvl1pPr>
            <a:lvl2pPr>
              <a:defRPr sz="1764"/>
            </a:lvl2pPr>
            <a:lvl3pPr>
              <a:defRPr sz="1543"/>
            </a:lvl3pPr>
            <a:lvl4pPr>
              <a:defRPr sz="1323"/>
            </a:lvl4pPr>
            <a:lvl5pPr>
              <a:defRPr sz="1323"/>
            </a:lvl5pPr>
            <a:lvl6pPr>
              <a:defRPr sz="1323"/>
            </a:lvl6pPr>
            <a:lvl7pPr>
              <a:defRPr sz="1323"/>
            </a:lvl7pPr>
            <a:lvl8pPr>
              <a:defRPr sz="1323"/>
            </a:lvl8pPr>
            <a:lvl9pPr>
              <a:defRPr sz="1323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53618" y="2939873"/>
            <a:ext cx="4122976" cy="3689254"/>
          </a:xfrm>
        </p:spPr>
        <p:txBody>
          <a:bodyPr>
            <a:normAutofit/>
          </a:bodyPr>
          <a:lstStyle>
            <a:lvl1pPr>
              <a:defRPr sz="1984"/>
            </a:lvl1pPr>
            <a:lvl2pPr>
              <a:defRPr sz="1764"/>
            </a:lvl2pPr>
            <a:lvl3pPr>
              <a:defRPr sz="1543"/>
            </a:lvl3pPr>
            <a:lvl4pPr>
              <a:defRPr sz="1323"/>
            </a:lvl4pPr>
            <a:lvl5pPr>
              <a:defRPr sz="1323"/>
            </a:lvl5pPr>
            <a:lvl6pPr>
              <a:defRPr sz="1323"/>
            </a:lvl6pPr>
            <a:lvl7pPr>
              <a:defRPr sz="1323"/>
            </a:lvl7pPr>
            <a:lvl8pPr>
              <a:defRPr sz="1323"/>
            </a:lvl8pPr>
            <a:lvl9pPr>
              <a:defRPr sz="1323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0760AC-CFD6-4AB1-BEF5-5E7B83D9168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02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5661" y="2930540"/>
            <a:ext cx="3810321" cy="635222"/>
          </a:xfrm>
        </p:spPr>
        <p:txBody>
          <a:bodyPr anchor="b">
            <a:noAutofit/>
          </a:bodyPr>
          <a:lstStyle>
            <a:lvl1pPr marL="0" indent="0">
              <a:buNone/>
              <a:defRPr sz="3086" b="0">
                <a:solidFill>
                  <a:schemeClr val="accent1">
                    <a:lumMod val="75000"/>
                  </a:schemeClr>
                </a:solidFill>
              </a:defRPr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27582" y="3676591"/>
            <a:ext cx="4048398" cy="2937954"/>
          </a:xfrm>
        </p:spPr>
        <p:txBody>
          <a:bodyPr anchor="t">
            <a:normAutofit/>
          </a:bodyPr>
          <a:lstStyle>
            <a:lvl1pPr>
              <a:defRPr sz="1984"/>
            </a:lvl1pPr>
            <a:lvl2pPr>
              <a:defRPr sz="1764"/>
            </a:lvl2pPr>
            <a:lvl3pPr>
              <a:defRPr sz="1543"/>
            </a:lvl3pPr>
            <a:lvl4pPr>
              <a:defRPr sz="1323"/>
            </a:lvl4pPr>
            <a:lvl5pPr>
              <a:defRPr sz="1323"/>
            </a:lvl5pPr>
            <a:lvl6pPr>
              <a:defRPr sz="1323"/>
            </a:lvl6pPr>
            <a:lvl7pPr>
              <a:defRPr sz="1323"/>
            </a:lvl7pPr>
            <a:lvl8pPr>
              <a:defRPr sz="1323"/>
            </a:lvl8pPr>
            <a:lvl9pPr>
              <a:defRPr sz="1323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90427" y="2939874"/>
            <a:ext cx="3823015" cy="635222"/>
          </a:xfrm>
        </p:spPr>
        <p:txBody>
          <a:bodyPr anchor="b">
            <a:noAutofit/>
          </a:bodyPr>
          <a:lstStyle>
            <a:lvl1pPr marL="0" indent="0">
              <a:buNone/>
              <a:defRPr sz="3086" b="0">
                <a:solidFill>
                  <a:schemeClr val="accent1">
                    <a:lumMod val="75000"/>
                  </a:schemeClr>
                </a:solidFill>
              </a:defRPr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65042" y="3676591"/>
            <a:ext cx="4048398" cy="2937954"/>
          </a:xfrm>
        </p:spPr>
        <p:txBody>
          <a:bodyPr anchor="t">
            <a:normAutofit/>
          </a:bodyPr>
          <a:lstStyle>
            <a:lvl1pPr>
              <a:defRPr sz="1984"/>
            </a:lvl1pPr>
            <a:lvl2pPr>
              <a:defRPr sz="1764"/>
            </a:lvl2pPr>
            <a:lvl3pPr>
              <a:defRPr sz="1543"/>
            </a:lvl3pPr>
            <a:lvl4pPr>
              <a:defRPr sz="1323"/>
            </a:lvl4pPr>
            <a:lvl5pPr>
              <a:defRPr sz="1323"/>
            </a:lvl5pPr>
            <a:lvl6pPr>
              <a:defRPr sz="1323"/>
            </a:lvl6pPr>
            <a:lvl7pPr>
              <a:defRPr sz="1323"/>
            </a:lvl7pPr>
            <a:lvl8pPr>
              <a:defRPr sz="1323"/>
            </a:lvl8pPr>
            <a:lvl9pPr>
              <a:defRPr sz="1323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50DCBA-2E84-416E-94A3-241DB93840E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36822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E78DC6-0A83-4B5A-9E0E-12275844380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6808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B63C96-82D7-4539-B04D-FD7E746695C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9356033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7583" y="1763924"/>
            <a:ext cx="2935259" cy="1511935"/>
          </a:xfrm>
        </p:spPr>
        <p:txBody>
          <a:bodyPr anchor="b">
            <a:normAutofit/>
          </a:bodyPr>
          <a:lstStyle>
            <a:lvl1pPr algn="ctr">
              <a:defRPr sz="2646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51903" y="755968"/>
            <a:ext cx="5161538" cy="5627759"/>
          </a:xfrm>
        </p:spPr>
        <p:txBody>
          <a:bodyPr anchor="ctr">
            <a:normAutofit/>
          </a:bodyPr>
          <a:lstStyle>
            <a:lvl1pPr>
              <a:defRPr sz="2205"/>
            </a:lvl1pPr>
            <a:lvl2pPr>
              <a:defRPr sz="1984"/>
            </a:lvl2pPr>
            <a:lvl3pPr>
              <a:defRPr sz="1764"/>
            </a:lvl3pPr>
            <a:lvl4pPr>
              <a:defRPr sz="1543"/>
            </a:lvl4pPr>
            <a:lvl5pPr>
              <a:defRPr sz="1543"/>
            </a:lvl5pPr>
            <a:lvl6pPr>
              <a:defRPr sz="1543"/>
            </a:lvl6pPr>
            <a:lvl7pPr>
              <a:defRPr sz="1543"/>
            </a:lvl7pPr>
            <a:lvl8pPr>
              <a:defRPr sz="1543"/>
            </a:lvl8pPr>
            <a:lvl9pPr>
              <a:defRPr sz="1543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27583" y="3275859"/>
            <a:ext cx="2935259" cy="2015913"/>
          </a:xfrm>
        </p:spPr>
        <p:txBody>
          <a:bodyPr>
            <a:normAutofit/>
          </a:bodyPr>
          <a:lstStyle>
            <a:lvl1pPr marL="0" indent="0" algn="ctr">
              <a:buNone/>
              <a:defRPr sz="1764"/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DF2564-0C69-49AC-8327-E45307F227A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41333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6269" y="1931916"/>
            <a:ext cx="4487641" cy="1511935"/>
          </a:xfrm>
        </p:spPr>
        <p:txBody>
          <a:bodyPr anchor="b">
            <a:normAutofit/>
          </a:bodyPr>
          <a:lstStyle>
            <a:lvl1pPr algn="ctr">
              <a:defRPr sz="3086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81093" y="1007957"/>
            <a:ext cx="2713491" cy="5039783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764"/>
            </a:lvl1pPr>
            <a:lvl2pPr marL="503972" indent="0">
              <a:buNone/>
              <a:defRPr sz="1764"/>
            </a:lvl2pPr>
            <a:lvl3pPr marL="1007943" indent="0">
              <a:buNone/>
              <a:defRPr sz="1764"/>
            </a:lvl3pPr>
            <a:lvl4pPr marL="1511915" indent="0">
              <a:buNone/>
              <a:defRPr sz="1764"/>
            </a:lvl4pPr>
            <a:lvl5pPr marL="2015886" indent="0">
              <a:buNone/>
              <a:defRPr sz="1764"/>
            </a:lvl5pPr>
            <a:lvl6pPr marL="2519858" indent="0">
              <a:buNone/>
              <a:defRPr sz="1764"/>
            </a:lvl6pPr>
            <a:lvl7pPr marL="3023829" indent="0">
              <a:buNone/>
              <a:defRPr sz="1764"/>
            </a:lvl7pPr>
            <a:lvl8pPr marL="3527801" indent="0">
              <a:buNone/>
              <a:defRPr sz="1764"/>
            </a:lvl8pPr>
            <a:lvl9pPr marL="4031772" indent="0">
              <a:buNone/>
              <a:defRPr sz="1764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26269" y="3443851"/>
            <a:ext cx="4487641" cy="2015913"/>
          </a:xfrm>
        </p:spPr>
        <p:txBody>
          <a:bodyPr>
            <a:normAutofit/>
          </a:bodyPr>
          <a:lstStyle>
            <a:lvl1pPr marL="0" indent="0" algn="ctr">
              <a:buNone/>
              <a:defRPr sz="1984"/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AE8E73-7841-4082-B73D-C918DC13D90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9459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1" y="1"/>
            <a:ext cx="2350396" cy="7559676"/>
            <a:chOff x="0" y="0"/>
            <a:chExt cx="2132013" cy="6858001"/>
          </a:xfrm>
        </p:grpSpPr>
        <p:sp>
          <p:nvSpPr>
            <p:cNvPr id="15" name="Freeform 6"/>
            <p:cNvSpPr/>
            <p:nvPr/>
          </p:nvSpPr>
          <p:spPr bwMode="auto">
            <a:xfrm>
              <a:off x="0" y="0"/>
              <a:ext cx="1073150" cy="5291138"/>
            </a:xfrm>
            <a:custGeom>
              <a:avLst/>
              <a:gdLst/>
              <a:ahLst/>
              <a:cxnLst/>
              <a:rect l="0" t="0" r="r" b="b"/>
              <a:pathLst>
                <a:path w="676" h="3333">
                  <a:moveTo>
                    <a:pt x="0" y="3132"/>
                  </a:moveTo>
                  <a:lnTo>
                    <a:pt x="0" y="3312"/>
                  </a:lnTo>
                  <a:lnTo>
                    <a:pt x="126" y="3333"/>
                  </a:lnTo>
                  <a:lnTo>
                    <a:pt x="676" y="0"/>
                  </a:lnTo>
                  <a:lnTo>
                    <a:pt x="514" y="0"/>
                  </a:lnTo>
                  <a:lnTo>
                    <a:pt x="0" y="313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6" name="Freeform 7"/>
            <p:cNvSpPr/>
            <p:nvPr/>
          </p:nvSpPr>
          <p:spPr bwMode="auto">
            <a:xfrm>
              <a:off x="0" y="0"/>
              <a:ext cx="758825" cy="4624388"/>
            </a:xfrm>
            <a:custGeom>
              <a:avLst/>
              <a:gdLst/>
              <a:ahLst/>
              <a:cxnLst/>
              <a:rect l="0" t="0" r="r" b="b"/>
              <a:pathLst>
                <a:path w="478" h="2913">
                  <a:moveTo>
                    <a:pt x="478" y="0"/>
                  </a:moveTo>
                  <a:lnTo>
                    <a:pt x="318" y="0"/>
                  </a:lnTo>
                  <a:lnTo>
                    <a:pt x="0" y="1938"/>
                  </a:lnTo>
                  <a:lnTo>
                    <a:pt x="0" y="2913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7" name="Freeform 8"/>
            <p:cNvSpPr/>
            <p:nvPr/>
          </p:nvSpPr>
          <p:spPr bwMode="auto">
            <a:xfrm>
              <a:off x="0" y="5662613"/>
              <a:ext cx="906463" cy="1195388"/>
            </a:xfrm>
            <a:custGeom>
              <a:avLst/>
              <a:gdLst/>
              <a:ahLst/>
              <a:cxnLst/>
              <a:rect l="0" t="0" r="r" b="b"/>
              <a:pathLst>
                <a:path w="571" h="753">
                  <a:moveTo>
                    <a:pt x="0" y="0"/>
                  </a:moveTo>
                  <a:lnTo>
                    <a:pt x="0" y="12"/>
                  </a:lnTo>
                  <a:lnTo>
                    <a:pt x="538" y="753"/>
                  </a:lnTo>
                  <a:lnTo>
                    <a:pt x="571" y="7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8" name="Freeform 9"/>
            <p:cNvSpPr/>
            <p:nvPr/>
          </p:nvSpPr>
          <p:spPr bwMode="auto">
            <a:xfrm>
              <a:off x="0" y="5295900"/>
              <a:ext cx="1487488" cy="1562100"/>
            </a:xfrm>
            <a:custGeom>
              <a:avLst/>
              <a:gdLst/>
              <a:ahLst/>
              <a:cxnLst/>
              <a:rect l="0" t="0" r="r" b="b"/>
              <a:pathLst>
                <a:path w="937" h="984">
                  <a:moveTo>
                    <a:pt x="0" y="0"/>
                  </a:moveTo>
                  <a:lnTo>
                    <a:pt x="0" y="3"/>
                  </a:lnTo>
                  <a:lnTo>
                    <a:pt x="901" y="984"/>
                  </a:lnTo>
                  <a:lnTo>
                    <a:pt x="937" y="9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9" name="Freeform 10"/>
            <p:cNvSpPr/>
            <p:nvPr/>
          </p:nvSpPr>
          <p:spPr bwMode="auto">
            <a:xfrm>
              <a:off x="0" y="5257800"/>
              <a:ext cx="2132013" cy="1600200"/>
            </a:xfrm>
            <a:custGeom>
              <a:avLst/>
              <a:gdLst/>
              <a:ahLst/>
              <a:cxnLst/>
              <a:rect l="0" t="0" r="r" b="b"/>
              <a:pathLst>
                <a:path w="1343" h="1008">
                  <a:moveTo>
                    <a:pt x="0" y="24"/>
                  </a:moveTo>
                  <a:lnTo>
                    <a:pt x="937" y="1008"/>
                  </a:lnTo>
                  <a:lnTo>
                    <a:pt x="1343" y="1008"/>
                  </a:lnTo>
                  <a:lnTo>
                    <a:pt x="126" y="21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0" name="Freeform 11"/>
            <p:cNvSpPr/>
            <p:nvPr/>
          </p:nvSpPr>
          <p:spPr bwMode="auto">
            <a:xfrm>
              <a:off x="0" y="5357813"/>
              <a:ext cx="1377950" cy="1500188"/>
            </a:xfrm>
            <a:custGeom>
              <a:avLst/>
              <a:gdLst/>
              <a:ahLst/>
              <a:cxnLst/>
              <a:rect l="0" t="0" r="r" b="b"/>
              <a:pathLst>
                <a:path w="868" h="945">
                  <a:moveTo>
                    <a:pt x="0" y="192"/>
                  </a:moveTo>
                  <a:lnTo>
                    <a:pt x="571" y="945"/>
                  </a:lnTo>
                  <a:lnTo>
                    <a:pt x="868" y="945"/>
                  </a:lnTo>
                  <a:lnTo>
                    <a:pt x="0" y="0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82734" y="503979"/>
            <a:ext cx="8493860" cy="2183906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82735" y="2939874"/>
            <a:ext cx="8493859" cy="37004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12433" y="6741835"/>
            <a:ext cx="945304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2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90527" y="6741835"/>
            <a:ext cx="5858886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2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20758" y="6741835"/>
            <a:ext cx="455836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2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fld id="{2EF29A41-9471-473D-A36B-360F227EB98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63289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1" r:id="rId1"/>
    <p:sldLayoutId id="2147483872" r:id="rId2"/>
    <p:sldLayoutId id="2147483873" r:id="rId3"/>
    <p:sldLayoutId id="2147483874" r:id="rId4"/>
    <p:sldLayoutId id="2147483875" r:id="rId5"/>
    <p:sldLayoutId id="2147483876" r:id="rId6"/>
    <p:sldLayoutId id="2147483877" r:id="rId7"/>
    <p:sldLayoutId id="2147483878" r:id="rId8"/>
    <p:sldLayoutId id="2147483879" r:id="rId9"/>
    <p:sldLayoutId id="2147483880" r:id="rId10"/>
    <p:sldLayoutId id="2147483881" r:id="rId11"/>
    <p:sldLayoutId id="2147483882" r:id="rId12"/>
    <p:sldLayoutId id="2147483883" r:id="rId13"/>
    <p:sldLayoutId id="2147483884" r:id="rId14"/>
    <p:sldLayoutId id="2147483885" r:id="rId15"/>
    <p:sldLayoutId id="2147483886" r:id="rId16"/>
    <p:sldLayoutId id="2147483887" r:id="rId17"/>
    <p:sldLayoutId id="2147483888" r:id="rId18"/>
  </p:sldLayoutIdLst>
  <p:txStyles>
    <p:titleStyle>
      <a:lvl1pPr algn="ctr" defTabSz="503972" rtl="0" eaLnBrk="1" latinLnBrk="0" hangingPunct="1">
        <a:spcBef>
          <a:spcPct val="0"/>
        </a:spcBef>
        <a:buNone/>
        <a:defRPr sz="4409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14982" indent="-314982" algn="l" defTabSz="503972" rtl="0" eaLnBrk="1" latinLnBrk="0" hangingPunct="1">
        <a:spcBef>
          <a:spcPct val="20000"/>
        </a:spcBef>
        <a:spcAft>
          <a:spcPts val="661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646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818954" indent="-314982" algn="l" defTabSz="503972" rtl="0" eaLnBrk="1" latinLnBrk="0" hangingPunct="1">
        <a:spcBef>
          <a:spcPct val="20000"/>
        </a:spcBef>
        <a:spcAft>
          <a:spcPts val="661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205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322925" indent="-314982" algn="l" defTabSz="503972" rtl="0" eaLnBrk="1" latinLnBrk="0" hangingPunct="1">
        <a:spcBef>
          <a:spcPct val="20000"/>
        </a:spcBef>
        <a:spcAft>
          <a:spcPts val="661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984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700904" indent="-188989" algn="l" defTabSz="503972" rtl="0" eaLnBrk="1" latinLnBrk="0" hangingPunct="1">
        <a:spcBef>
          <a:spcPct val="20000"/>
        </a:spcBef>
        <a:spcAft>
          <a:spcPts val="661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764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204876" indent="-188989" algn="l" defTabSz="503972" rtl="0" eaLnBrk="1" latinLnBrk="0" hangingPunct="1">
        <a:spcBef>
          <a:spcPct val="20000"/>
        </a:spcBef>
        <a:spcAft>
          <a:spcPts val="661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543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771844" indent="-251986" algn="l" defTabSz="503972" rtl="0" eaLnBrk="1" latinLnBrk="0" hangingPunct="1">
        <a:spcBef>
          <a:spcPct val="20000"/>
        </a:spcBef>
        <a:spcAft>
          <a:spcPts val="661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543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3275815" indent="-251986" algn="l" defTabSz="503972" rtl="0" eaLnBrk="1" latinLnBrk="0" hangingPunct="1">
        <a:spcBef>
          <a:spcPct val="20000"/>
        </a:spcBef>
        <a:spcAft>
          <a:spcPts val="661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543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779787" indent="-251986" algn="l" defTabSz="503972" rtl="0" eaLnBrk="1" latinLnBrk="0" hangingPunct="1">
        <a:spcBef>
          <a:spcPct val="20000"/>
        </a:spcBef>
        <a:spcAft>
          <a:spcPts val="661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543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4283758" indent="-251986" algn="l" defTabSz="503972" rtl="0" eaLnBrk="1" latinLnBrk="0" hangingPunct="1">
        <a:spcBef>
          <a:spcPct val="20000"/>
        </a:spcBef>
        <a:spcAft>
          <a:spcPts val="661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543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03972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503972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503972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503972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503972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503972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503972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503972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503972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4ege.ru/" TargetMode="External"/><Relationship Id="rId3" Type="http://schemas.openxmlformats.org/officeDocument/2006/relationships/hyperlink" Target="http://school-collection.edu.ru/" TargetMode="External"/><Relationship Id="rId7" Type="http://schemas.openxmlformats.org/officeDocument/2006/relationships/hyperlink" Target="http://urokimatematiki.ru/" TargetMode="External"/><Relationship Id="rId2" Type="http://schemas.openxmlformats.org/officeDocument/2006/relationships/hyperlink" Target="https://statgrad.org/#project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ath-oge.sdamgia.ru/" TargetMode="External"/><Relationship Id="rId5" Type="http://schemas.openxmlformats.org/officeDocument/2006/relationships/hyperlink" Target="http://www.openclass.ru/" TargetMode="External"/><Relationship Id="rId10" Type="http://schemas.openxmlformats.org/officeDocument/2006/relationships/hyperlink" Target="http://interneturok.ru/" TargetMode="External"/><Relationship Id="rId4" Type="http://schemas.openxmlformats.org/officeDocument/2006/relationships/hyperlink" Target="http://fcior.edu.ru/" TargetMode="External"/><Relationship Id="rId9" Type="http://schemas.openxmlformats.org/officeDocument/2006/relationships/hyperlink" Target="http://www.fipi.ru/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/>
              <a:t>Анализ</a:t>
            </a:r>
            <a:r>
              <a:rPr lang="ru-RU" sz="3600" b="1" dirty="0"/>
              <a:t>  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организации </a:t>
            </a:r>
            <a:br>
              <a:rPr lang="ru-RU" sz="3600" b="1" dirty="0" smtClean="0"/>
            </a:br>
            <a:r>
              <a:rPr lang="ru-RU" sz="3600" b="1" dirty="0" smtClean="0"/>
              <a:t>учебно-воспитательного процесса</a:t>
            </a:r>
            <a:br>
              <a:rPr lang="ru-RU" sz="3600" b="1" dirty="0" smtClean="0"/>
            </a:br>
            <a:r>
              <a:rPr lang="ru-RU" sz="3600" b="1" dirty="0" smtClean="0"/>
              <a:t>в </a:t>
            </a:r>
            <a:r>
              <a:rPr lang="ru-RU" sz="3600" b="1" dirty="0"/>
              <a:t>экспериментальном  классе 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МБОУ </a:t>
            </a:r>
            <a:r>
              <a:rPr lang="ru-RU" sz="3600" b="1" dirty="0"/>
              <a:t>Школы №105   </a:t>
            </a:r>
            <a:r>
              <a:rPr lang="ru-RU" sz="3600" b="1" dirty="0" err="1"/>
              <a:t>г.о</a:t>
            </a:r>
            <a:r>
              <a:rPr lang="ru-RU" sz="3600" b="1" dirty="0"/>
              <a:t>. Самара</a:t>
            </a:r>
            <a:br>
              <a:rPr lang="ru-RU" sz="3600" b="1" dirty="0"/>
            </a:br>
            <a:r>
              <a:rPr lang="ru-RU" sz="3600" b="1" dirty="0"/>
              <a:t>за 2012-2016 гг.   </a:t>
            </a:r>
            <a:endParaRPr lang="ru-RU" sz="3600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3223768" y="5580037"/>
            <a:ext cx="6352826" cy="1504143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Подготовила </a:t>
            </a:r>
            <a:r>
              <a:rPr lang="ru-RU" dirty="0" err="1" smtClean="0"/>
              <a:t>кл.рук</a:t>
            </a:r>
            <a:r>
              <a:rPr lang="ru-RU" dirty="0" smtClean="0"/>
              <a:t>. 9 класса, </a:t>
            </a:r>
          </a:p>
          <a:p>
            <a:r>
              <a:rPr lang="ru-RU" dirty="0" smtClean="0"/>
              <a:t>учитель математики, </a:t>
            </a:r>
          </a:p>
          <a:p>
            <a:r>
              <a:rPr lang="ru-RU" dirty="0" smtClean="0"/>
              <a:t>информатики, физики </a:t>
            </a:r>
          </a:p>
          <a:p>
            <a:r>
              <a:rPr lang="ru-RU" sz="2600" dirty="0" smtClean="0"/>
              <a:t>Миронова Ю.В.</a:t>
            </a:r>
            <a:endParaRPr lang="ru-RU" sz="260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5" name="Picture 5" descr="99"/>
          <p:cNvPicPr>
            <a:picLocks noGrp="1" noChangeAspect="1" noChangeArrowheads="1"/>
          </p:cNvPicPr>
          <p:nvPr>
            <p:ph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4895850" cy="3779838"/>
          </a:xfrm>
        </p:spPr>
      </p:pic>
      <p:pic>
        <p:nvPicPr>
          <p:cNvPr id="40966" name="Picture 6" descr="99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32025" y="3779838"/>
            <a:ext cx="5327650" cy="3779837"/>
          </a:xfrm>
          <a:prstGeom prst="rect">
            <a:avLst/>
          </a:prstGeom>
          <a:noFill/>
        </p:spPr>
      </p:pic>
      <p:pic>
        <p:nvPicPr>
          <p:cNvPr id="40967" name="Picture 7" descr="999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24413" y="0"/>
            <a:ext cx="5256212" cy="37798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satMod val="150000"/>
                  </a:schemeClr>
                </a:solidFill>
              </a:rPr>
              <a:t>Внеурочная деятельность</a:t>
            </a:r>
            <a:endParaRPr lang="ru-RU" dirty="0">
              <a:solidFill>
                <a:schemeClr val="accent1">
                  <a:satMod val="150000"/>
                </a:schemeClr>
              </a:solidFill>
            </a:endParaRPr>
          </a:p>
        </p:txBody>
      </p:sp>
      <p:pic>
        <p:nvPicPr>
          <p:cNvPr id="28675" name="Picture 4" descr="3ca6798b39d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23888" y="2339677"/>
            <a:ext cx="7623175" cy="3814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satMod val="150000"/>
                  </a:schemeClr>
                </a:solidFill>
              </a:rPr>
              <a:t>Курсы внеурочной деятельности в 5-9 классе</a:t>
            </a:r>
            <a:endParaRPr lang="ru-RU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29698" name="Объект 2"/>
          <p:cNvSpPr>
            <a:spLocks noGrp="1"/>
          </p:cNvSpPr>
          <p:nvPr>
            <p:ph idx="1"/>
          </p:nvPr>
        </p:nvSpPr>
        <p:spPr/>
        <p:txBody>
          <a:bodyPr numCol="2">
            <a:normAutofit lnSpcReduction="10000"/>
          </a:bodyPr>
          <a:lstStyle/>
          <a:p>
            <a:r>
              <a:rPr lang="ru-RU" dirty="0" smtClean="0"/>
              <a:t>Интеллект.</a:t>
            </a:r>
          </a:p>
          <a:p>
            <a:r>
              <a:rPr lang="ru-RU" dirty="0" err="1" smtClean="0"/>
              <a:t>Изонить</a:t>
            </a:r>
            <a:r>
              <a:rPr lang="ru-RU" dirty="0" smtClean="0"/>
              <a:t>.</a:t>
            </a:r>
          </a:p>
          <a:p>
            <a:r>
              <a:rPr lang="ru-RU" dirty="0" smtClean="0"/>
              <a:t>Камертон.</a:t>
            </a:r>
          </a:p>
          <a:p>
            <a:r>
              <a:rPr lang="ru-RU" dirty="0" smtClean="0"/>
              <a:t>Шашки.</a:t>
            </a:r>
          </a:p>
          <a:p>
            <a:r>
              <a:rPr lang="ru-RU" dirty="0" smtClean="0"/>
              <a:t>Зерна добра.</a:t>
            </a:r>
          </a:p>
          <a:p>
            <a:r>
              <a:rPr lang="ru-RU" dirty="0" smtClean="0"/>
              <a:t>Гандбол.</a:t>
            </a:r>
          </a:p>
          <a:p>
            <a:r>
              <a:rPr lang="ru-RU" dirty="0" smtClean="0"/>
              <a:t>Открой свой город.</a:t>
            </a:r>
          </a:p>
          <a:p>
            <a:r>
              <a:rPr lang="ru-RU" dirty="0" smtClean="0"/>
              <a:t>Спектр.</a:t>
            </a:r>
          </a:p>
          <a:p>
            <a:r>
              <a:rPr lang="ru-RU" dirty="0" smtClean="0"/>
              <a:t>Магия русского слова</a:t>
            </a:r>
          </a:p>
          <a:p>
            <a:r>
              <a:rPr lang="ru-RU" dirty="0" smtClean="0"/>
              <a:t>Примени математику.</a:t>
            </a:r>
          </a:p>
          <a:p>
            <a:r>
              <a:rPr lang="ru-RU" dirty="0" smtClean="0"/>
              <a:t>Основы православной культуры.</a:t>
            </a:r>
          </a:p>
          <a:p>
            <a:r>
              <a:rPr lang="ru-RU" dirty="0" smtClean="0"/>
              <a:t>Спортивные игры.</a:t>
            </a:r>
          </a:p>
          <a:p>
            <a:endParaRPr lang="ru-RU" dirty="0" smtClean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satMod val="150000"/>
                  </a:schemeClr>
                </a:solidFill>
              </a:rPr>
              <a:t>Курс внеурочной деятельности «Интеллект»</a:t>
            </a:r>
            <a:endParaRPr lang="ru-RU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30722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sz="2800" smtClean="0"/>
              <a:t>Развитие познавательных, интеллектуальных и творческих способностей обучающихся, алгоритмического и логического мышления.</a:t>
            </a:r>
          </a:p>
          <a:p>
            <a:r>
              <a:rPr lang="ru-RU" sz="2800" smtClean="0"/>
              <a:t>Воспитание интереса к информатике, математике, стремление использовать полученные знания в процессе обучения другим предметам и в жизни.</a:t>
            </a:r>
          </a:p>
          <a:p>
            <a:r>
              <a:rPr lang="ru-RU" sz="2800" smtClean="0"/>
              <a:t>Формирование умений работать с различными видами информации, самостоятельно планировать и осуществлять индивидуальную и коллективную информационную деятельность, представлять и оценивать ее результаты.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satMod val="150000"/>
                  </a:schemeClr>
                </a:solidFill>
              </a:rPr>
              <a:t>Учебные проекты</a:t>
            </a:r>
            <a:endParaRPr lang="ru-RU" dirty="0">
              <a:solidFill>
                <a:schemeClr val="accent1">
                  <a:satMod val="150000"/>
                </a:schemeClr>
              </a:solidFill>
            </a:endParaRPr>
          </a:p>
        </p:txBody>
      </p:sp>
      <p:pic>
        <p:nvPicPr>
          <p:cNvPr id="32770" name="Picture 4" descr="f1b999697d9c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46019" y="2339677"/>
            <a:ext cx="7988502" cy="4273849"/>
          </a:xfr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Смысловое чтение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3й год внедрение </a:t>
            </a:r>
          </a:p>
          <a:p>
            <a:r>
              <a:rPr lang="ru-RU" dirty="0" smtClean="0"/>
              <a:t>2 городских семинара на базе МБОУ Школы № 105 </a:t>
            </a:r>
            <a:r>
              <a:rPr lang="ru-RU" dirty="0" err="1" smtClean="0"/>
              <a:t>г.о</a:t>
            </a:r>
            <a:r>
              <a:rPr lang="ru-RU" dirty="0" smtClean="0"/>
              <a:t>. Самара</a:t>
            </a:r>
          </a:p>
          <a:p>
            <a:r>
              <a:rPr lang="ru-RU" dirty="0"/>
              <a:t>Смысловое чтение для нас – это не только требование </a:t>
            </a:r>
            <a:r>
              <a:rPr lang="ru-RU" dirty="0" smtClean="0"/>
              <a:t>ФГОС, но </a:t>
            </a:r>
            <a:r>
              <a:rPr lang="ru-RU" dirty="0"/>
              <a:t>и способ приобщения обучающихся к чтению для достижения </a:t>
            </a:r>
            <a:r>
              <a:rPr lang="ru-RU" dirty="0" err="1"/>
              <a:t>метапредметного</a:t>
            </a:r>
            <a:r>
              <a:rPr lang="ru-RU" dirty="0"/>
              <a:t> результата в процессе интеграции различных учебных дисциплин.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69141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satMod val="150000"/>
                  </a:schemeClr>
                </a:solidFill>
              </a:rPr>
              <a:t>Участие обучающихся в конкурсах, конференциях, праздниках, играх и т.п.</a:t>
            </a:r>
            <a:endParaRPr lang="ru-RU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33794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Интерактивная игра </a:t>
            </a:r>
            <a:r>
              <a:rPr lang="ru-RU" b="1" dirty="0" smtClean="0"/>
              <a:t>«МИФ» </a:t>
            </a:r>
            <a:r>
              <a:rPr lang="ru-RU" dirty="0" smtClean="0"/>
              <a:t>(математика, информатика, физика) на базе МБОУ Школы № 24.</a:t>
            </a:r>
          </a:p>
          <a:p>
            <a:r>
              <a:rPr lang="ru-RU" dirty="0" smtClean="0"/>
              <a:t>Межшкольная конференция </a:t>
            </a:r>
            <a:r>
              <a:rPr lang="ru-RU" b="1" dirty="0" smtClean="0"/>
              <a:t>«Я – исследователь»</a:t>
            </a:r>
            <a:r>
              <a:rPr lang="ru-RU" dirty="0" smtClean="0"/>
              <a:t>.</a:t>
            </a:r>
          </a:p>
          <a:p>
            <a:r>
              <a:rPr lang="ru-RU" dirty="0" smtClean="0"/>
              <a:t>Районный тур фестиваля компьютерного творчества </a:t>
            </a:r>
            <a:r>
              <a:rPr lang="ru-RU" b="1" dirty="0" smtClean="0"/>
              <a:t>«Компьютерный эрудит» </a:t>
            </a:r>
            <a:r>
              <a:rPr lang="ru-RU" dirty="0" smtClean="0"/>
              <a:t>(в МБОУ Школе № 55).</a:t>
            </a:r>
          </a:p>
          <a:p>
            <a:r>
              <a:rPr lang="ru-RU" b="1" dirty="0"/>
              <a:t>Г</a:t>
            </a:r>
            <a:r>
              <a:rPr lang="ru-RU" b="1" dirty="0" smtClean="0"/>
              <a:t>ородская </a:t>
            </a:r>
            <a:r>
              <a:rPr lang="ru-RU" b="1" dirty="0"/>
              <a:t>Математическая </a:t>
            </a:r>
            <a:r>
              <a:rPr lang="ru-RU" b="1" dirty="0" smtClean="0"/>
              <a:t>перестрелка </a:t>
            </a:r>
            <a:r>
              <a:rPr lang="ru-RU" dirty="0"/>
              <a:t>для учащихся 5-7 </a:t>
            </a:r>
            <a:r>
              <a:rPr lang="ru-RU" dirty="0" smtClean="0"/>
              <a:t>классов.</a:t>
            </a:r>
            <a:endParaRPr lang="ru-RU" dirty="0"/>
          </a:p>
          <a:p>
            <a:endParaRPr lang="ru-RU" dirty="0" smtClean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82734" y="1187549"/>
            <a:ext cx="8493860" cy="5426137"/>
          </a:xfrm>
        </p:spPr>
        <p:txBody>
          <a:bodyPr>
            <a:normAutofit/>
          </a:bodyPr>
          <a:lstStyle/>
          <a:p>
            <a:r>
              <a:rPr lang="ru-RU" dirty="0"/>
              <a:t>Городской сетевой конкурс творчества семейных команд </a:t>
            </a:r>
            <a:r>
              <a:rPr lang="ru-RU" b="1" dirty="0" smtClean="0"/>
              <a:t>«Дружная </a:t>
            </a:r>
            <a:r>
              <a:rPr lang="en-US" b="1" dirty="0" smtClean="0"/>
              <a:t>IT-</a:t>
            </a:r>
            <a:r>
              <a:rPr lang="ru-RU" b="1" dirty="0" smtClean="0"/>
              <a:t>команда».</a:t>
            </a:r>
          </a:p>
          <a:p>
            <a:r>
              <a:rPr lang="ru-RU" dirty="0" smtClean="0"/>
              <a:t>Региональный интернет-конкурс рисунков </a:t>
            </a:r>
            <a:r>
              <a:rPr lang="ru-RU" b="1" dirty="0" smtClean="0"/>
              <a:t>«Самара в символике ЧМ по футболу».</a:t>
            </a:r>
          </a:p>
          <a:p>
            <a:r>
              <a:rPr lang="ru-RU" dirty="0"/>
              <a:t>Региональный этап </a:t>
            </a:r>
            <a:r>
              <a:rPr lang="ru-RU" dirty="0" err="1"/>
              <a:t>г.о</a:t>
            </a:r>
            <a:r>
              <a:rPr lang="ru-RU" dirty="0"/>
              <a:t>. Самара конкурса детского рисунка </a:t>
            </a:r>
            <a:r>
              <a:rPr lang="ru-RU" b="1" dirty="0"/>
              <a:t>«</a:t>
            </a:r>
            <a:r>
              <a:rPr lang="en-US" b="1" dirty="0"/>
              <a:t>Toyota </a:t>
            </a:r>
            <a:r>
              <a:rPr lang="ru-RU" b="1" dirty="0"/>
              <a:t>Автомобиль мечты</a:t>
            </a:r>
            <a:r>
              <a:rPr lang="ru-RU" b="1" dirty="0" smtClean="0"/>
              <a:t>».</a:t>
            </a:r>
          </a:p>
          <a:p>
            <a:r>
              <a:rPr lang="ru-RU" dirty="0" smtClean="0"/>
              <a:t>Международный математический конкурс </a:t>
            </a:r>
            <a:r>
              <a:rPr lang="ru-RU" b="1" dirty="0" smtClean="0"/>
              <a:t>«Ребус».</a:t>
            </a:r>
          </a:p>
          <a:p>
            <a:r>
              <a:rPr lang="ru-RU" b="1" dirty="0"/>
              <a:t>Международный проект </a:t>
            </a:r>
            <a:r>
              <a:rPr lang="en-US" b="1" dirty="0"/>
              <a:t>INTOLIMP</a:t>
            </a:r>
            <a:r>
              <a:rPr lang="ru-RU" b="1" dirty="0"/>
              <a:t>.</a:t>
            </a:r>
            <a:r>
              <a:rPr lang="en-US" b="1" dirty="0"/>
              <a:t>ORG </a:t>
            </a:r>
            <a:r>
              <a:rPr lang="ru-RU" dirty="0" smtClean="0"/>
              <a:t>. Серия </a:t>
            </a:r>
            <a:r>
              <a:rPr lang="ru-RU" dirty="0"/>
              <a:t>олимпиад «Осень 2016</a:t>
            </a:r>
            <a:r>
              <a:rPr lang="ru-RU" dirty="0" smtClean="0"/>
              <a:t>». «</a:t>
            </a:r>
            <a:r>
              <a:rPr lang="ru-RU" dirty="0"/>
              <a:t>Математика 9 класс»</a:t>
            </a:r>
          </a:p>
          <a:p>
            <a:endParaRPr lang="ru-RU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4977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82734" y="1403573"/>
            <a:ext cx="8493860" cy="5210113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Всероссийский конкурс </a:t>
            </a:r>
            <a:r>
              <a:rPr lang="ru-RU" b="1" dirty="0" smtClean="0"/>
              <a:t>«Гордость России».</a:t>
            </a:r>
          </a:p>
          <a:p>
            <a:r>
              <a:rPr lang="ru-RU" b="1" dirty="0"/>
              <a:t>Всероссийская блиц-олимпиада </a:t>
            </a:r>
            <a:r>
              <a:rPr lang="ru-RU" dirty="0"/>
              <a:t>для школьников средних и старших классов </a:t>
            </a:r>
            <a:r>
              <a:rPr lang="ru-RU" b="1" dirty="0"/>
              <a:t>по математике </a:t>
            </a:r>
            <a:r>
              <a:rPr lang="ru-RU" dirty="0"/>
              <a:t>«В мире теорем</a:t>
            </a:r>
            <a:r>
              <a:rPr lang="ru-RU" dirty="0" smtClean="0"/>
              <a:t>».</a:t>
            </a:r>
          </a:p>
          <a:p>
            <a:r>
              <a:rPr lang="ru-RU" b="1" dirty="0"/>
              <a:t>Всероссийская блиц-олимпиада </a:t>
            </a:r>
            <a:r>
              <a:rPr lang="ru-RU" dirty="0"/>
              <a:t>для школьников средних и старших классов </a:t>
            </a:r>
            <a:r>
              <a:rPr lang="ru-RU" b="1" dirty="0"/>
              <a:t>по информатике </a:t>
            </a:r>
            <a:r>
              <a:rPr lang="ru-RU" dirty="0"/>
              <a:t>«Занимательная информатика</a:t>
            </a:r>
            <a:r>
              <a:rPr lang="ru-RU" dirty="0" smtClean="0"/>
              <a:t>».</a:t>
            </a:r>
          </a:p>
          <a:p>
            <a:r>
              <a:rPr lang="ru-RU" b="1" dirty="0" smtClean="0"/>
              <a:t>Международная олимпиада по математике</a:t>
            </a:r>
            <a:r>
              <a:rPr lang="ru-RU" dirty="0" smtClean="0"/>
              <a:t> от проекта </a:t>
            </a:r>
            <a:r>
              <a:rPr lang="en-US" dirty="0" smtClean="0"/>
              <a:t>megatalant.com</a:t>
            </a:r>
            <a:r>
              <a:rPr lang="ru-RU" dirty="0" smtClean="0"/>
              <a:t>.</a:t>
            </a:r>
          </a:p>
          <a:p>
            <a:r>
              <a:rPr lang="ru-RU" b="1" dirty="0"/>
              <a:t>Межрегиональный конкурс экологического плаката</a:t>
            </a:r>
            <a:r>
              <a:rPr lang="ru-RU" dirty="0"/>
              <a:t> для </a:t>
            </a:r>
            <a:r>
              <a:rPr lang="ru-RU" dirty="0" smtClean="0"/>
              <a:t>школьников.</a:t>
            </a:r>
            <a:endParaRPr lang="en-US" dirty="0" smtClean="0"/>
          </a:p>
          <a:p>
            <a:r>
              <a:rPr lang="ru-RU" b="1" dirty="0" smtClean="0"/>
              <a:t>Районная интерактивная игра «Интеллект-63».</a:t>
            </a:r>
          </a:p>
          <a:p>
            <a:r>
              <a:rPr lang="ru-RU" dirty="0"/>
              <a:t>М</a:t>
            </a:r>
            <a:r>
              <a:rPr lang="ru-RU" dirty="0" smtClean="0"/>
              <a:t>еждународная </a:t>
            </a:r>
            <a:r>
              <a:rPr lang="ru-RU" dirty="0"/>
              <a:t>природоведческая игра-конкурс «</a:t>
            </a:r>
            <a:r>
              <a:rPr lang="ru-RU" b="1" dirty="0" err="1"/>
              <a:t>Гелиантус</a:t>
            </a:r>
            <a:r>
              <a:rPr lang="ru-RU" dirty="0" smtClean="0"/>
              <a:t>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568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82734" y="827509"/>
            <a:ext cx="8493860" cy="5786177"/>
          </a:xfrm>
        </p:spPr>
        <p:txBody>
          <a:bodyPr>
            <a:normAutofit/>
          </a:bodyPr>
          <a:lstStyle/>
          <a:p>
            <a:r>
              <a:rPr lang="ru-RU" dirty="0"/>
              <a:t>М</a:t>
            </a:r>
            <a:r>
              <a:rPr lang="ru-RU" dirty="0" smtClean="0"/>
              <a:t>еждународная </a:t>
            </a:r>
            <a:r>
              <a:rPr lang="ru-RU" dirty="0"/>
              <a:t>игра-конкурс </a:t>
            </a:r>
            <a:r>
              <a:rPr lang="ru-RU" b="1" dirty="0"/>
              <a:t>"Русский медвежонок </a:t>
            </a:r>
            <a:r>
              <a:rPr lang="ru-RU" dirty="0"/>
              <a:t>- языкознание для </a:t>
            </a:r>
            <a:r>
              <a:rPr lang="ru-RU" dirty="0" smtClean="0"/>
              <a:t>всех«.</a:t>
            </a:r>
            <a:r>
              <a:rPr lang="ru-RU" dirty="0"/>
              <a:t> </a:t>
            </a:r>
            <a:endParaRPr lang="ru-RU" dirty="0" smtClean="0"/>
          </a:p>
          <a:p>
            <a:r>
              <a:rPr lang="ru-RU" i="1" dirty="0"/>
              <a:t>Международный игровой конкурс по </a:t>
            </a:r>
            <a:r>
              <a:rPr lang="ru-RU" i="1" dirty="0" smtClean="0"/>
              <a:t>естествознанию </a:t>
            </a:r>
            <a:r>
              <a:rPr lang="ru-RU" b="1" i="1" dirty="0" smtClean="0"/>
              <a:t>ЧИП.</a:t>
            </a:r>
          </a:p>
          <a:p>
            <a:r>
              <a:rPr lang="ru-RU" dirty="0" smtClean="0"/>
              <a:t>Всероссийский </a:t>
            </a:r>
            <a:r>
              <a:rPr lang="ru-RU" dirty="0"/>
              <a:t>к</a:t>
            </a:r>
            <a:r>
              <a:rPr lang="ru-RU" dirty="0" smtClean="0"/>
              <a:t>онкурс </a:t>
            </a:r>
            <a:r>
              <a:rPr lang="ru-RU" b="1" dirty="0"/>
              <a:t>«Кит – компьютеры, информатика, технологии</a:t>
            </a:r>
            <a:r>
              <a:rPr lang="ru-RU" b="1" dirty="0" smtClean="0"/>
              <a:t>».</a:t>
            </a:r>
          </a:p>
          <a:p>
            <a:r>
              <a:rPr lang="ru-RU" dirty="0" smtClean="0"/>
              <a:t>Межрегиональное интернет-соревнование </a:t>
            </a:r>
            <a:r>
              <a:rPr lang="ru-RU" dirty="0"/>
              <a:t>с элементами проектной деятельности </a:t>
            </a:r>
            <a:br>
              <a:rPr lang="ru-RU" dirty="0"/>
            </a:br>
            <a:r>
              <a:rPr lang="ru-RU" dirty="0"/>
              <a:t>«КОСМИЧЕСКИЙ </a:t>
            </a:r>
            <a:r>
              <a:rPr lang="ru-RU" dirty="0" smtClean="0"/>
              <a:t>СОЮЗ» на </a:t>
            </a:r>
            <a:r>
              <a:rPr lang="ru-RU" dirty="0"/>
              <a:t>сайте  </a:t>
            </a:r>
            <a:r>
              <a:rPr lang="ru-RU" b="1" u="sng" dirty="0" err="1" smtClean="0"/>
              <a:t>галактяне.рф</a:t>
            </a:r>
            <a:endParaRPr lang="ru-RU" b="1" dirty="0" smtClean="0"/>
          </a:p>
          <a:p>
            <a:r>
              <a:rPr lang="ru-RU" dirty="0"/>
              <a:t>Региональный экологический интернет-марафон </a:t>
            </a:r>
            <a:r>
              <a:rPr lang="ru-RU" b="1" dirty="0"/>
              <a:t>«Экослед-2016</a:t>
            </a:r>
            <a:r>
              <a:rPr lang="ru-RU" b="1" dirty="0" smtClean="0"/>
              <a:t>».</a:t>
            </a:r>
            <a:endParaRPr lang="ru-RU" b="1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3330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2"/>
          <p:cNvSpPr txBox="1">
            <a:spLocks noGrp="1"/>
          </p:cNvSpPr>
          <p:nvPr>
            <p:ph type="subTitle" idx="4294967295"/>
          </p:nvPr>
        </p:nvSpPr>
        <p:spPr>
          <a:xfrm>
            <a:off x="1007864" y="755649"/>
            <a:ext cx="8856663" cy="5957888"/>
          </a:xfrm>
        </p:spPr>
        <p:txBody>
          <a:bodyPr rtlCol="0" anchor="ctr" anchorCtr="1">
            <a:normAutofit/>
          </a:bodyPr>
          <a:lstStyle/>
          <a:p>
            <a:r>
              <a:rPr lang="ru-RU" sz="2800" dirty="0"/>
              <a:t>С 1.09.2012 г. школа № 105 является экспериментальной площадкой по введению ФГОС.</a:t>
            </a:r>
          </a:p>
          <a:p>
            <a:r>
              <a:rPr lang="ru-RU" sz="2800" dirty="0"/>
              <a:t>5й год в эксперименте</a:t>
            </a:r>
          </a:p>
          <a:p>
            <a:pPr marL="107988" indent="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ru-RU" sz="2800" dirty="0" smtClean="0"/>
          </a:p>
          <a:p>
            <a:pPr marL="107988" indent="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ru-RU" sz="2800" dirty="0" smtClean="0"/>
          </a:p>
          <a:p>
            <a:pPr marL="107988" indent="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ru-RU" sz="2800" dirty="0"/>
          </a:p>
          <a:p>
            <a:pPr marL="107988" indent="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ru-RU" sz="2800" dirty="0" smtClean="0"/>
          </a:p>
          <a:p>
            <a:pPr marL="107988" indent="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ru-RU" sz="2800" dirty="0"/>
          </a:p>
          <a:p>
            <a:pPr marL="107988" indent="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ru-RU" sz="2800" dirty="0" smtClean="0"/>
          </a:p>
          <a:p>
            <a:pPr marL="107988" indent="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ru-RU" sz="2800" dirty="0"/>
          </a:p>
          <a:p>
            <a:pPr marL="107988" indent="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ru-RU" sz="2800" dirty="0" smtClean="0"/>
          </a:p>
          <a:p>
            <a:pPr marL="107988" indent="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ru-RU" sz="2800" dirty="0" smtClean="0"/>
          </a:p>
          <a:p>
            <a:pPr marL="107988" indent="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2800" b="1" dirty="0" smtClean="0"/>
              <a:t> </a:t>
            </a:r>
          </a:p>
        </p:txBody>
      </p:sp>
      <p:pic>
        <p:nvPicPr>
          <p:cNvPr id="5" name="Picture 2" descr="Картинки по запросу ФГОС знак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6825" y="1835621"/>
            <a:ext cx="3004423" cy="2036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98610" y="4643933"/>
            <a:ext cx="4176464" cy="2773763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6137481" y="4073559"/>
            <a:ext cx="329872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7988" indent="0" algn="ctr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b="1" dirty="0"/>
              <a:t>9 класс (2016-2017 </a:t>
            </a:r>
            <a:r>
              <a:rPr lang="ru-RU" b="1" dirty="0" err="1"/>
              <a:t>уч.г</a:t>
            </a:r>
            <a:r>
              <a:rPr lang="ru-RU" b="1" dirty="0"/>
              <a:t>.):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9832" y="3102350"/>
            <a:ext cx="4753271" cy="2681081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Достижения обучающихся 9 класса (внеурочная деятельность)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Почетная караульная служба «Пост №1» у вечного огня на Площади Славы (участие)</a:t>
            </a:r>
          </a:p>
          <a:p>
            <a:r>
              <a:rPr lang="ru-RU" dirty="0" smtClean="0"/>
              <a:t>Соревнования по </a:t>
            </a:r>
            <a:r>
              <a:rPr lang="ru-RU" dirty="0" err="1" smtClean="0"/>
              <a:t>тхэквандо</a:t>
            </a:r>
            <a:endParaRPr lang="ru-RU" dirty="0" smtClean="0"/>
          </a:p>
          <a:p>
            <a:r>
              <a:rPr lang="ru-RU" dirty="0" smtClean="0"/>
              <a:t>Акция «Пожиратели незаконной рекламы»</a:t>
            </a:r>
          </a:p>
          <a:p>
            <a:r>
              <a:rPr lang="ru-RU" dirty="0" smtClean="0"/>
              <a:t>Проект «Открой свой город»</a:t>
            </a:r>
          </a:p>
          <a:p>
            <a:r>
              <a:rPr lang="ru-RU" dirty="0" smtClean="0"/>
              <a:t>Акция «</a:t>
            </a:r>
            <a:r>
              <a:rPr lang="ru-RU" dirty="0"/>
              <a:t>П</a:t>
            </a:r>
            <a:r>
              <a:rPr lang="ru-RU" dirty="0" smtClean="0"/>
              <a:t>исьмо победы»</a:t>
            </a:r>
          </a:p>
          <a:p>
            <a:r>
              <a:rPr lang="ru-RU" dirty="0" smtClean="0"/>
              <a:t>Акция «Вальс победы»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9710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615" y="76753"/>
            <a:ext cx="6253988" cy="598890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7574" y="2549525"/>
            <a:ext cx="5915025" cy="5010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2173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9952" y="467469"/>
            <a:ext cx="7344816" cy="6548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2810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99952" y="473372"/>
            <a:ext cx="6696744" cy="6567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5962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5856" y="1331565"/>
            <a:ext cx="8719230" cy="54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524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Спортивные достижения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2 фигуриста (</a:t>
            </a:r>
            <a:r>
              <a:rPr lang="ru-RU" dirty="0" err="1" smtClean="0"/>
              <a:t>Вафина</a:t>
            </a:r>
            <a:r>
              <a:rPr lang="ru-RU" dirty="0" smtClean="0"/>
              <a:t> Ю., Ивкин Д.)</a:t>
            </a:r>
          </a:p>
          <a:p>
            <a:r>
              <a:rPr lang="ru-RU" dirty="0" err="1" smtClean="0"/>
              <a:t>Тхэквандо</a:t>
            </a:r>
            <a:r>
              <a:rPr lang="ru-RU" dirty="0" smtClean="0"/>
              <a:t> – 4 человека (Ивкин Д., </a:t>
            </a:r>
            <a:r>
              <a:rPr lang="ru-RU" dirty="0" err="1" smtClean="0"/>
              <a:t>Сарибекян</a:t>
            </a:r>
            <a:r>
              <a:rPr lang="ru-RU" dirty="0" smtClean="0"/>
              <a:t> М., </a:t>
            </a:r>
            <a:r>
              <a:rPr lang="ru-RU" dirty="0" err="1" smtClean="0"/>
              <a:t>Конкин</a:t>
            </a:r>
            <a:r>
              <a:rPr lang="ru-RU" dirty="0" smtClean="0"/>
              <a:t> Д., </a:t>
            </a:r>
            <a:r>
              <a:rPr lang="ru-RU" dirty="0" err="1" smtClean="0"/>
              <a:t>Жаббаров</a:t>
            </a:r>
            <a:r>
              <a:rPr lang="ru-RU" dirty="0" smtClean="0"/>
              <a:t> Э.)</a:t>
            </a:r>
          </a:p>
          <a:p>
            <a:r>
              <a:rPr lang="ru-RU" dirty="0" smtClean="0"/>
              <a:t>Кёрлинг – 1 человек (</a:t>
            </a:r>
            <a:r>
              <a:rPr lang="ru-RU" dirty="0" err="1" smtClean="0"/>
              <a:t>Вафина</a:t>
            </a:r>
            <a:r>
              <a:rPr lang="ru-RU" dirty="0" smtClean="0"/>
              <a:t> Ю.)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8901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12398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dirty="0">
                <a:solidFill>
                  <a:schemeClr val="accent1">
                    <a:satMod val="150000"/>
                  </a:schemeClr>
                </a:solidFill>
              </a:rPr>
              <a:t/>
            </a:r>
            <a:br>
              <a:rPr lang="ru-RU" sz="2800" dirty="0">
                <a:solidFill>
                  <a:schemeClr val="accent1">
                    <a:satMod val="150000"/>
                  </a:schemeClr>
                </a:solidFill>
              </a:rPr>
            </a:br>
            <a:r>
              <a:rPr lang="ru-RU" sz="4000" dirty="0" smtClean="0">
                <a:solidFill>
                  <a:schemeClr val="accent1">
                    <a:satMod val="150000"/>
                  </a:schemeClr>
                </a:solidFill>
              </a:rPr>
              <a:t>УВП в </a:t>
            </a:r>
            <a:r>
              <a:rPr lang="ru-RU" sz="4000" dirty="0">
                <a:solidFill>
                  <a:schemeClr val="accent1">
                    <a:satMod val="150000"/>
                  </a:schemeClr>
                </a:solidFill>
              </a:rPr>
              <a:t>нашей школе имеет свои особенности:</a:t>
            </a:r>
            <a:br>
              <a:rPr lang="ru-RU" sz="4000" dirty="0">
                <a:solidFill>
                  <a:schemeClr val="accent1">
                    <a:satMod val="150000"/>
                  </a:schemeClr>
                </a:solidFill>
              </a:rPr>
            </a:br>
            <a:endParaRPr lang="ru-RU" sz="4000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3" name="Объект 2"/>
          <p:cNvSpPr txBox="1">
            <a:spLocks noGrp="1"/>
          </p:cNvSpPr>
          <p:nvPr>
            <p:ph idx="1"/>
          </p:nvPr>
        </p:nvSpPr>
        <p:spPr>
          <a:xfrm>
            <a:off x="1082734" y="2123653"/>
            <a:ext cx="8493860" cy="4490033"/>
          </a:xfrm>
        </p:spPr>
        <p:txBody>
          <a:bodyPr rtlCol="0">
            <a:normAutofit fontScale="70000" lnSpcReduction="20000"/>
          </a:bodyPr>
          <a:lstStyle/>
          <a:p>
            <a:pPr marL="588233" indent="-457200" fontAlgn="auto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ru-RU" sz="3100" dirty="0"/>
              <a:t>ориентированность на личностное развитие детей, их духовной и интеллектуальной сфер, волевых и эмоциональных качеств;</a:t>
            </a:r>
          </a:p>
          <a:p>
            <a:pPr marL="588233" indent="-457200" fontAlgn="auto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ru-RU" sz="3100" dirty="0"/>
              <a:t>приспособление учебного процесса к потребностям и возможностям обучающихся с использованием методик дифференцированного обучения, индивидуального подхода;</a:t>
            </a:r>
          </a:p>
          <a:p>
            <a:pPr marL="588233" indent="-457200" fontAlgn="auto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ru-RU" sz="3100" dirty="0"/>
              <a:t>внедрение </a:t>
            </a:r>
            <a:r>
              <a:rPr lang="ru-RU" sz="3100" dirty="0" err="1"/>
              <a:t>здоровьесберегающих</a:t>
            </a:r>
            <a:r>
              <a:rPr lang="ru-RU" sz="3100" dirty="0"/>
              <a:t> технологий;</a:t>
            </a:r>
          </a:p>
          <a:p>
            <a:pPr marL="588233" indent="-457200" fontAlgn="auto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ru-RU" sz="3100" dirty="0"/>
              <a:t>поддержка и профориентация одаренных детей;</a:t>
            </a:r>
          </a:p>
          <a:p>
            <a:pPr marL="588233" indent="-457200" fontAlgn="auto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ru-RU" sz="3100" dirty="0"/>
              <a:t>внедрение информационных технологий, широкое использование компьютера на уроках, интерактивного обучения;</a:t>
            </a:r>
          </a:p>
          <a:p>
            <a:pPr marL="588233" indent="-457200" fontAlgn="auto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ru-RU" sz="3100" dirty="0"/>
              <a:t>привлечение детей к участию в концертах, конкурсах, проектах и др.;</a:t>
            </a:r>
          </a:p>
          <a:p>
            <a:pPr marL="588233" indent="-457200" fontAlgn="auto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ru-RU" sz="3100" dirty="0"/>
              <a:t>применение новых форм аттестации (тестирование).</a:t>
            </a:r>
          </a:p>
          <a:p>
            <a:pPr marL="107988" indent="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>
                <a:solidFill>
                  <a:schemeClr val="accent1">
                    <a:satMod val="150000"/>
                  </a:schemeClr>
                </a:solidFill>
              </a:rPr>
              <a:t/>
            </a:r>
            <a:br>
              <a:rPr lang="ru-RU" sz="2800">
                <a:solidFill>
                  <a:schemeClr val="accent1">
                    <a:satMod val="150000"/>
                  </a:schemeClr>
                </a:solidFill>
              </a:rPr>
            </a:br>
            <a:r>
              <a:rPr lang="ru-RU" sz="2800">
                <a:solidFill>
                  <a:schemeClr val="accent1">
                    <a:satMod val="150000"/>
                  </a:schemeClr>
                </a:solidFill>
              </a:rPr>
              <a:t>Успешность УВП в школе зависит от сотрудничества классного руководителя с:</a:t>
            </a:r>
            <a:r>
              <a:rPr lang="ru-RU">
                <a:solidFill>
                  <a:schemeClr val="accent1">
                    <a:satMod val="150000"/>
                  </a:schemeClr>
                </a:solidFill>
              </a:rPr>
              <a:t/>
            </a:r>
            <a:br>
              <a:rPr lang="ru-RU">
                <a:solidFill>
                  <a:schemeClr val="accent1">
                    <a:satMod val="150000"/>
                  </a:schemeClr>
                </a:solidFill>
              </a:rPr>
            </a:br>
            <a:endParaRPr lang="ru-RU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3" name="Объект 2"/>
          <p:cNvSpPr txBox="1">
            <a:spLocks noGrp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marL="483813" indent="-35278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ru-RU" dirty="0"/>
              <a:t>Администрацией школы.</a:t>
            </a:r>
          </a:p>
          <a:p>
            <a:pPr marL="483813" indent="-35278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ru-RU" dirty="0"/>
              <a:t>Педагогами-предметниками, работающими в классе.</a:t>
            </a:r>
          </a:p>
          <a:p>
            <a:pPr marL="483813" indent="-35278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ru-RU" dirty="0"/>
              <a:t>Психологом </a:t>
            </a:r>
            <a:r>
              <a:rPr lang="ru-RU" dirty="0" smtClean="0"/>
              <a:t>школы и социальным педагогом.</a:t>
            </a:r>
            <a:endParaRPr lang="ru-RU" dirty="0"/>
          </a:p>
          <a:p>
            <a:pPr marL="483813" indent="-35278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ru-RU" dirty="0"/>
              <a:t>Педагогами дополнительного образования.</a:t>
            </a:r>
          </a:p>
          <a:p>
            <a:pPr marL="483813" indent="-35278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ru-RU" dirty="0"/>
              <a:t>Школьным библиотекарем</a:t>
            </a:r>
            <a:r>
              <a:rPr lang="ru-RU" dirty="0" smtClean="0"/>
              <a:t>.</a:t>
            </a:r>
          </a:p>
          <a:p>
            <a:pPr marL="483813" indent="-35278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ru-RU" dirty="0" smtClean="0"/>
              <a:t>Родителями.</a:t>
            </a:r>
          </a:p>
          <a:p>
            <a:pPr marL="483813" indent="-35278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ru-RU" dirty="0" err="1" smtClean="0"/>
              <a:t>Мед.работником</a:t>
            </a:r>
            <a:r>
              <a:rPr lang="ru-RU" dirty="0" smtClean="0"/>
              <a:t>.</a:t>
            </a:r>
            <a:endParaRPr lang="ru-RU" dirty="0"/>
          </a:p>
          <a:p>
            <a:pPr marL="107988" indent="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satMod val="150000"/>
                  </a:schemeClr>
                </a:solidFill>
              </a:rPr>
              <a:t>Системно-</a:t>
            </a:r>
            <a:r>
              <a:rPr lang="ru-RU" dirty="0" err="1" smtClean="0">
                <a:solidFill>
                  <a:schemeClr val="accent1">
                    <a:satMod val="150000"/>
                  </a:schemeClr>
                </a:solidFill>
              </a:rPr>
              <a:t>деятельностный</a:t>
            </a:r>
            <a:r>
              <a:rPr lang="ru-RU" dirty="0" smtClean="0">
                <a:solidFill>
                  <a:schemeClr val="accent1">
                    <a:satMod val="150000"/>
                  </a:schemeClr>
                </a:solidFill>
              </a:rPr>
              <a:t> </a:t>
            </a:r>
            <a:br>
              <a:rPr lang="ru-RU" dirty="0" smtClean="0">
                <a:solidFill>
                  <a:schemeClr val="accent1">
                    <a:satMod val="150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satMod val="150000"/>
                  </a:schemeClr>
                </a:solidFill>
              </a:rPr>
              <a:t>подход - </a:t>
            </a:r>
            <a:endParaRPr lang="ru-RU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marL="107989" indent="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/>
              <a:t>это метод обучения, при котором ребенок не получает знания в готовом виде, а добывает их сам в процессе собственной учебно-познавательной деятельности.</a:t>
            </a:r>
          </a:p>
          <a:p>
            <a:pPr marL="107989" indent="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/>
              <a:t>Основной результат – развитие </a:t>
            </a:r>
            <a:r>
              <a:rPr lang="ru-RU" sz="2400" u="sng" dirty="0"/>
              <a:t>личности</a:t>
            </a:r>
            <a:r>
              <a:rPr lang="ru-RU" sz="2400" dirty="0"/>
              <a:t> ребенка на основе УУД.</a:t>
            </a:r>
          </a:p>
          <a:p>
            <a:pPr marL="107989" indent="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ru-RU" sz="2400" dirty="0" smtClean="0"/>
          </a:p>
          <a:p>
            <a:pPr marL="107989" indent="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/>
              <a:t>Технология </a:t>
            </a:r>
            <a:r>
              <a:rPr lang="ru-RU" sz="2400" dirty="0" err="1"/>
              <a:t>деятельностного</a:t>
            </a:r>
            <a:r>
              <a:rPr lang="ru-RU" sz="2400" dirty="0"/>
              <a:t> метода обучения не разрушает «традиционную» систему деятельности, а лишь преобразовывает ее, сохраняя всё необходимое для реализации новых образовательных целей.</a:t>
            </a:r>
          </a:p>
          <a:p>
            <a:pPr marL="483813" indent="-352780" fontAlgn="auto">
              <a:spcAft>
                <a:spcPts val="0"/>
              </a:spcAft>
              <a:buClr>
                <a:srgbClr val="FFFFFF"/>
              </a:buClr>
              <a:buFont typeface="Arial" charset="0"/>
              <a:buNone/>
              <a:defRPr/>
            </a:pPr>
            <a:endParaRPr lang="ru-RU" sz="2400" b="1" dirty="0" smtClean="0"/>
          </a:p>
          <a:p>
            <a:pPr marL="483813" indent="-352780" fontAlgn="auto">
              <a:spcAft>
                <a:spcPts val="0"/>
              </a:spcAft>
              <a:buClr>
                <a:srgbClr val="FFFFFF"/>
              </a:buClr>
              <a:buFont typeface="Arial" charset="0"/>
              <a:buNone/>
              <a:defRPr/>
            </a:pPr>
            <a:r>
              <a:rPr lang="ru-RU" sz="2400" b="1" dirty="0" smtClean="0"/>
              <a:t>Основная </a:t>
            </a:r>
            <a:r>
              <a:rPr lang="ru-RU" sz="2400" b="1" dirty="0"/>
              <a:t>педагогическая задача: </a:t>
            </a:r>
            <a:r>
              <a:rPr lang="ru-RU" sz="2400" b="1" i="1" dirty="0"/>
              <a:t>организация условий, инициирующих детское действие.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marL="107989" indent="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ru-RU" sz="240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satMod val="150000"/>
                  </a:schemeClr>
                </a:solidFill>
              </a:rPr>
              <a:t>Типология уроков в рамках СДП:</a:t>
            </a:r>
            <a:endParaRPr lang="ru-RU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24578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Урок постановки учебной задачи.</a:t>
            </a:r>
          </a:p>
          <a:p>
            <a:r>
              <a:rPr lang="ru-RU" smtClean="0"/>
              <a:t>Урок решения учебной задачи.</a:t>
            </a:r>
          </a:p>
          <a:p>
            <a:r>
              <a:rPr lang="ru-RU" smtClean="0"/>
              <a:t>Урок моделирования и преобразования модели.</a:t>
            </a:r>
          </a:p>
          <a:p>
            <a:r>
              <a:rPr lang="ru-RU" smtClean="0"/>
              <a:t>Урок решения частных задач с применением открытого способа.</a:t>
            </a:r>
          </a:p>
          <a:p>
            <a:r>
              <a:rPr lang="ru-RU" smtClean="0"/>
              <a:t>Урок контроля и самоконтроля.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satMod val="150000"/>
                  </a:schemeClr>
                </a:solidFill>
              </a:rPr>
              <a:t>Использование ИКТ-технологий</a:t>
            </a:r>
            <a:endParaRPr lang="ru-RU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25602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Готовые мультимедийные продукты.</a:t>
            </a:r>
          </a:p>
          <a:p>
            <a:r>
              <a:rPr lang="ru-RU" smtClean="0"/>
              <a:t>Создание собственных мультимедийных продуктов.</a:t>
            </a:r>
          </a:p>
          <a:p>
            <a:r>
              <a:rPr lang="ru-RU" smtClean="0"/>
              <a:t>Создание презентаций.</a:t>
            </a:r>
          </a:p>
          <a:p>
            <a:r>
              <a:rPr lang="ru-RU" smtClean="0"/>
              <a:t>Использование ИКТ во внеклассной работе.</a:t>
            </a:r>
          </a:p>
          <a:p>
            <a:r>
              <a:rPr lang="ru-RU" smtClean="0"/>
              <a:t>Использование ресурсов сети Интернет.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1880" y="179437"/>
            <a:ext cx="8493860" cy="2183906"/>
          </a:xfrm>
        </p:spPr>
        <p:txBody>
          <a:bodyPr/>
          <a:lstStyle/>
          <a:p>
            <a:r>
              <a:rPr lang="ru-RU" dirty="0"/>
              <a:t>Основные ЭОР: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82734" y="2123653"/>
            <a:ext cx="8493860" cy="4490033"/>
          </a:xfrm>
        </p:spPr>
        <p:txBody>
          <a:bodyPr>
            <a:normAutofit fontScale="70000" lnSpcReduction="20000"/>
          </a:bodyPr>
          <a:lstStyle/>
          <a:p>
            <a:r>
              <a:rPr lang="en-US" sz="2900" b="1" dirty="0">
                <a:hlinkClick r:id="rId2"/>
              </a:rPr>
              <a:t>https://statgrad.org/#project/</a:t>
            </a:r>
            <a:r>
              <a:rPr lang="ru-RU" sz="2900" b="1" dirty="0"/>
              <a:t> Система </a:t>
            </a:r>
            <a:r>
              <a:rPr lang="ru-RU" sz="2900" b="1" dirty="0" err="1"/>
              <a:t>СтатГрад</a:t>
            </a:r>
            <a:r>
              <a:rPr lang="ru-RU" sz="2900" b="1" dirty="0"/>
              <a:t>. </a:t>
            </a:r>
          </a:p>
          <a:p>
            <a:r>
              <a:rPr lang="ru-RU" u="sng" dirty="0">
                <a:hlinkClick r:id="rId3"/>
              </a:rPr>
              <a:t>http://school-collection.edu.ru</a:t>
            </a:r>
            <a:r>
              <a:rPr lang="ru-RU" dirty="0"/>
              <a:t> Единая коллекция цифровых образовательных ресурсов (ЦОР).</a:t>
            </a:r>
          </a:p>
          <a:p>
            <a:r>
              <a:rPr lang="ru-RU" u="sng" dirty="0">
                <a:hlinkClick r:id="rId4"/>
              </a:rPr>
              <a:t>http://fcior.edu.ru/</a:t>
            </a:r>
            <a:r>
              <a:rPr lang="ru-RU" dirty="0"/>
              <a:t> Федеральный центр информационно-образовательных ресурсов.</a:t>
            </a:r>
          </a:p>
          <a:p>
            <a:r>
              <a:rPr lang="ru-RU" u="sng" dirty="0">
                <a:hlinkClick r:id="rId5"/>
              </a:rPr>
              <a:t>http://www.openclass.ru/</a:t>
            </a:r>
            <a:r>
              <a:rPr lang="ru-RU" dirty="0"/>
              <a:t> Открытый класс.</a:t>
            </a:r>
          </a:p>
          <a:p>
            <a:r>
              <a:rPr lang="en-US" u="sng" dirty="0">
                <a:hlinkClick r:id="rId6"/>
              </a:rPr>
              <a:t>https</a:t>
            </a:r>
            <a:r>
              <a:rPr lang="ru-RU" u="sng" dirty="0">
                <a:hlinkClick r:id="rId6"/>
              </a:rPr>
              <a:t>://</a:t>
            </a:r>
            <a:r>
              <a:rPr lang="en-US" u="sng" dirty="0">
                <a:hlinkClick r:id="rId6"/>
              </a:rPr>
              <a:t>math</a:t>
            </a:r>
            <a:r>
              <a:rPr lang="ru-RU" u="sng" dirty="0">
                <a:hlinkClick r:id="rId6"/>
              </a:rPr>
              <a:t>-</a:t>
            </a:r>
            <a:r>
              <a:rPr lang="en-US" u="sng" dirty="0" err="1">
                <a:hlinkClick r:id="rId6"/>
              </a:rPr>
              <a:t>oge</a:t>
            </a:r>
            <a:r>
              <a:rPr lang="ru-RU" u="sng" dirty="0">
                <a:hlinkClick r:id="rId6"/>
              </a:rPr>
              <a:t>.</a:t>
            </a:r>
            <a:r>
              <a:rPr lang="en-US" u="sng" dirty="0" err="1">
                <a:hlinkClick r:id="rId6"/>
              </a:rPr>
              <a:t>sdamgia</a:t>
            </a:r>
            <a:r>
              <a:rPr lang="ru-RU" u="sng" dirty="0">
                <a:hlinkClick r:id="rId6"/>
              </a:rPr>
              <a:t>.</a:t>
            </a:r>
            <a:r>
              <a:rPr lang="en-US" u="sng" dirty="0" err="1">
                <a:hlinkClick r:id="rId6"/>
              </a:rPr>
              <a:t>ru</a:t>
            </a:r>
            <a:r>
              <a:rPr lang="ru-RU" u="sng" dirty="0">
                <a:hlinkClick r:id="rId6"/>
              </a:rPr>
              <a:t>/</a:t>
            </a:r>
            <a:r>
              <a:rPr lang="ru-RU" dirty="0"/>
              <a:t> Подготовка к ОГЭ по математике.</a:t>
            </a:r>
          </a:p>
          <a:p>
            <a:r>
              <a:rPr lang="en-US" u="sng" dirty="0">
                <a:hlinkClick r:id="rId7"/>
              </a:rPr>
              <a:t>http</a:t>
            </a:r>
            <a:r>
              <a:rPr lang="ru-RU" u="sng" dirty="0">
                <a:hlinkClick r:id="rId7"/>
              </a:rPr>
              <a:t>://</a:t>
            </a:r>
            <a:r>
              <a:rPr lang="en-US" u="sng" dirty="0" err="1">
                <a:hlinkClick r:id="rId7"/>
              </a:rPr>
              <a:t>urokimatematiki</a:t>
            </a:r>
            <a:r>
              <a:rPr lang="ru-RU" u="sng" dirty="0">
                <a:hlinkClick r:id="rId7"/>
              </a:rPr>
              <a:t>.</a:t>
            </a:r>
            <a:r>
              <a:rPr lang="en-US" u="sng" dirty="0" err="1">
                <a:hlinkClick r:id="rId7"/>
              </a:rPr>
              <a:t>ru</a:t>
            </a:r>
            <a:r>
              <a:rPr lang="ru-RU" u="sng" dirty="0">
                <a:hlinkClick r:id="rId7"/>
              </a:rPr>
              <a:t>/</a:t>
            </a:r>
            <a:r>
              <a:rPr lang="ru-RU" dirty="0"/>
              <a:t> Презентации, </a:t>
            </a:r>
            <a:r>
              <a:rPr lang="ru-RU" dirty="0" err="1"/>
              <a:t>видеоуроки</a:t>
            </a:r>
            <a:r>
              <a:rPr lang="ru-RU" dirty="0"/>
              <a:t> и тесты по математике.</a:t>
            </a:r>
          </a:p>
          <a:p>
            <a:r>
              <a:rPr lang="ru-RU" u="sng" dirty="0">
                <a:hlinkClick r:id="rId8"/>
              </a:rPr>
              <a:t>http://4ege.ru</a:t>
            </a:r>
            <a:r>
              <a:rPr lang="ru-RU" dirty="0"/>
              <a:t> ЕГЭ портал - с Вами и для Вас!</a:t>
            </a:r>
          </a:p>
          <a:p>
            <a:r>
              <a:rPr lang="en-US" u="sng" dirty="0">
                <a:hlinkClick r:id="rId9"/>
              </a:rPr>
              <a:t>http</a:t>
            </a:r>
            <a:r>
              <a:rPr lang="ru-RU" u="sng" dirty="0">
                <a:hlinkClick r:id="rId9"/>
              </a:rPr>
              <a:t>://</a:t>
            </a:r>
            <a:r>
              <a:rPr lang="en-US" u="sng" dirty="0">
                <a:hlinkClick r:id="rId9"/>
              </a:rPr>
              <a:t>www</a:t>
            </a:r>
            <a:r>
              <a:rPr lang="ru-RU" u="sng" dirty="0">
                <a:hlinkClick r:id="rId9"/>
              </a:rPr>
              <a:t>.</a:t>
            </a:r>
            <a:r>
              <a:rPr lang="en-US" u="sng" dirty="0" err="1">
                <a:hlinkClick r:id="rId9"/>
              </a:rPr>
              <a:t>fipi</a:t>
            </a:r>
            <a:r>
              <a:rPr lang="ru-RU" u="sng" dirty="0">
                <a:hlinkClick r:id="rId9"/>
              </a:rPr>
              <a:t>.</a:t>
            </a:r>
            <a:r>
              <a:rPr lang="en-US" u="sng" dirty="0" err="1">
                <a:hlinkClick r:id="rId9"/>
              </a:rPr>
              <a:t>ru</a:t>
            </a:r>
            <a:r>
              <a:rPr lang="ru-RU" u="sng" dirty="0">
                <a:hlinkClick r:id="rId9"/>
              </a:rPr>
              <a:t>/</a:t>
            </a:r>
            <a:r>
              <a:rPr lang="ru-RU" dirty="0"/>
              <a:t> Открытый банк заданий.</a:t>
            </a:r>
          </a:p>
          <a:p>
            <a:r>
              <a:rPr lang="ru-RU" u="sng" dirty="0">
                <a:hlinkClick r:id="rId10"/>
              </a:rPr>
              <a:t>http://internetUrok.ru/</a:t>
            </a:r>
            <a:r>
              <a:rPr lang="ru-RU" dirty="0"/>
              <a:t> Уроки школьной программы. Видео, конспекты, тесты, тренажеры.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22529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satMod val="150000"/>
                  </a:schemeClr>
                </a:solidFill>
              </a:rPr>
              <a:t>Работа над созданием портфолио</a:t>
            </a:r>
            <a:endParaRPr lang="ru-RU" dirty="0">
              <a:solidFill>
                <a:schemeClr val="accent1">
                  <a:satMod val="150000"/>
                </a:schemeClr>
              </a:solidFill>
            </a:endParaRPr>
          </a:p>
        </p:txBody>
      </p:sp>
      <p:pic>
        <p:nvPicPr>
          <p:cNvPr id="26626" name="Picture 4" descr="2adfadebf15e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4873" y="2940050"/>
            <a:ext cx="7150316" cy="3673475"/>
          </a:xfr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Параллакс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BC1C1C"/>
      </a:accent1>
      <a:accent2>
        <a:srgbClr val="F67534"/>
      </a:accent2>
      <a:accent3>
        <a:srgbClr val="EAAC35"/>
      </a:accent3>
      <a:accent4>
        <a:srgbClr val="9BAF68"/>
      </a:accent4>
      <a:accent5>
        <a:srgbClr val="68B9A6"/>
      </a:accent5>
      <a:accent6>
        <a:srgbClr val="50B1D4"/>
      </a:accent6>
      <a:hlink>
        <a:srgbClr val="E46416"/>
      </a:hlink>
      <a:folHlink>
        <a:srgbClr val="EE9340"/>
      </a:folHlink>
    </a:clrScheme>
    <a:fontScheme name="Параллакс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93B4CCAC-FD5A-4D59-B1AC-EAF45910B5A9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Параллакс</Template>
  <TotalTime>995</TotalTime>
  <Words>825</Words>
  <Application>Microsoft Office PowerPoint</Application>
  <PresentationFormat>Произвольный</PresentationFormat>
  <Paragraphs>121</Paragraphs>
  <Slides>26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7" baseType="lpstr">
      <vt:lpstr>Arial Unicode MS</vt:lpstr>
      <vt:lpstr>SimSun</vt:lpstr>
      <vt:lpstr>Arial</vt:lpstr>
      <vt:lpstr>Calibri</vt:lpstr>
      <vt:lpstr>Corbel</vt:lpstr>
      <vt:lpstr>Mangal</vt:lpstr>
      <vt:lpstr>Tahoma</vt:lpstr>
      <vt:lpstr>Times New Roman</vt:lpstr>
      <vt:lpstr>Wingdings</vt:lpstr>
      <vt:lpstr>Wingdings 2</vt:lpstr>
      <vt:lpstr>Параллакс</vt:lpstr>
      <vt:lpstr>Анализ   организации  учебно-воспитательного процесса в экспериментальном  классе  МБОУ Школы №105   г.о. Самара за 2012-2016 гг.   </vt:lpstr>
      <vt:lpstr>Презентация PowerPoint</vt:lpstr>
      <vt:lpstr> УВП в нашей школе имеет свои особенности: </vt:lpstr>
      <vt:lpstr> Успешность УВП в школе зависит от сотрудничества классного руководителя с: </vt:lpstr>
      <vt:lpstr>Системно-деятельностный  подход - </vt:lpstr>
      <vt:lpstr>Типология уроков в рамках СДП:</vt:lpstr>
      <vt:lpstr>Использование ИКТ-технологий</vt:lpstr>
      <vt:lpstr>Основные ЭОР:</vt:lpstr>
      <vt:lpstr>Работа над созданием портфолио</vt:lpstr>
      <vt:lpstr>Презентация PowerPoint</vt:lpstr>
      <vt:lpstr>Внеурочная деятельность</vt:lpstr>
      <vt:lpstr>Курсы внеурочной деятельности в 5-9 классе</vt:lpstr>
      <vt:lpstr>Курс внеурочной деятельности «Интеллект»</vt:lpstr>
      <vt:lpstr>Учебные проекты</vt:lpstr>
      <vt:lpstr>Смысловое чтение</vt:lpstr>
      <vt:lpstr>Участие обучающихся в конкурсах, конференциях, праздниках, играх и т.п.</vt:lpstr>
      <vt:lpstr>Презентация PowerPoint</vt:lpstr>
      <vt:lpstr>Презентация PowerPoint</vt:lpstr>
      <vt:lpstr>Презентация PowerPoint</vt:lpstr>
      <vt:lpstr>Достижения обучающихся 9 класса (внеурочная деятельность)</vt:lpstr>
      <vt:lpstr>Презентация PowerPoint</vt:lpstr>
      <vt:lpstr>Презентация PowerPoint</vt:lpstr>
      <vt:lpstr>Презентация PowerPoint</vt:lpstr>
      <vt:lpstr>Презентация PowerPoint</vt:lpstr>
      <vt:lpstr>Спортивные достижения</vt:lpstr>
      <vt:lpstr>СПАСИБО ЗА ВНИМАНИЕ!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Особенности организации УВП  как средство достижения личностных, метапредметных и предметных результатов</dc:title>
  <dc:creator>School105</dc:creator>
  <cp:lastModifiedBy>1</cp:lastModifiedBy>
  <cp:revision>37</cp:revision>
  <dcterms:created xsi:type="dcterms:W3CDTF">2013-02-21T18:10:10Z</dcterms:created>
  <dcterms:modified xsi:type="dcterms:W3CDTF">2016-12-03T20:56:17Z</dcterms:modified>
</cp:coreProperties>
</file>