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8" r:id="rId3"/>
    <p:sldId id="306" r:id="rId4"/>
    <p:sldId id="310" r:id="rId5"/>
    <p:sldId id="311" r:id="rId6"/>
    <p:sldId id="316" r:id="rId7"/>
    <p:sldId id="320" r:id="rId8"/>
    <p:sldId id="330" r:id="rId9"/>
    <p:sldId id="339" r:id="rId10"/>
    <p:sldId id="34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2F2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5145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0410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6912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876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0913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0515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3822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979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428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7622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2653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artisticTexturizer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745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И. Билибин, фрагмент портрета К. Коровин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8926" y="2000240"/>
            <a:ext cx="3000396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755576" y="980728"/>
            <a:ext cx="7848872" cy="792088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Иван Яковлевич </a:t>
            </a:r>
            <a:r>
              <a:rPr lang="ru-RU" sz="3600" kern="10" dirty="0" err="1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Билибин</a:t>
            </a:r>
            <a:endParaRPr lang="ru-RU" sz="3600" kern="10" spc="0" dirty="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1714480" y="5072074"/>
            <a:ext cx="5544616" cy="504056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0"/>
              </a:avLst>
            </a:prstTxWarp>
          </a:bodyPr>
          <a:lstStyle/>
          <a:p>
            <a:pPr algn="ctr" rtl="0"/>
            <a:endParaRPr lang="ru-RU" sz="3600" kern="10" spc="0" dirty="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517232"/>
            <a:ext cx="8229600" cy="93610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Comic Sans MS" pitchFamily="66" charset="0"/>
              </a:rPr>
              <a:t>Братское захоронение, где покоится великий русский художник Иван Яковлевич </a:t>
            </a:r>
            <a:r>
              <a:rPr lang="ru-RU" sz="2000" b="1" dirty="0" err="1" smtClean="0">
                <a:latin typeface="Comic Sans MS" pitchFamily="66" charset="0"/>
              </a:rPr>
              <a:t>Билибин</a:t>
            </a:r>
            <a:r>
              <a:rPr lang="ru-RU" sz="2000" b="1" dirty="0" smtClean="0">
                <a:latin typeface="Comic Sans MS" pitchFamily="66" charset="0"/>
              </a:rPr>
              <a:t>.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44034" name="Picture 2" descr="http://web-kapiche.ru/uploads/posts/2013-07/1374296769_20130629_1546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404664"/>
            <a:ext cx="6667500" cy="5000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www.artsait.ru/art/k/kustodiev/img/7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76672"/>
            <a:ext cx="4608512" cy="5832556"/>
          </a:xfrm>
          <a:prstGeom prst="rect">
            <a:avLst/>
          </a:prstGeom>
          <a:noFill/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5292080" y="476672"/>
            <a:ext cx="3384376" cy="11521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Иван Яковлевич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Билибин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- 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436096" y="1340768"/>
            <a:ext cx="3168352" cy="14401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известный </a:t>
            </a:r>
            <a:r>
              <a:rPr lang="ru-RU" sz="2400" b="1" noProof="0" dirty="0" smtClean="0">
                <a:latin typeface="Comic Sans MS" pitchFamily="66" charset="0"/>
              </a:rPr>
              <a:t>русский художник, иллюстратор.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5148064" y="2852936"/>
            <a:ext cx="3600400" cy="338437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Основным жанром, в котором работал Иван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Билибин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считается книжная графика. Кроме того, он создавал различные росписи, панно,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делал декорации к театральным постановкам, занимался созданием театральных костюмов.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travelsmartclub.com/?module=Pages&amp;action=GetFileInline&amp;id=8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8629650" cy="20288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2492896"/>
            <a:ext cx="8208912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Иван Яковлевич </a:t>
            </a:r>
            <a:r>
              <a:rPr lang="ru-RU" sz="2400" b="1" dirty="0" err="1" smtClean="0">
                <a:solidFill>
                  <a:schemeClr val="tx1"/>
                </a:solidFill>
                <a:latin typeface="Comic Sans MS" pitchFamily="66" charset="0"/>
              </a:rPr>
              <a:t>Билибин</a:t>
            </a:r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 родился 4 августа 1876 года в селе </a:t>
            </a:r>
            <a:r>
              <a:rPr lang="ru-RU" sz="2400" b="1" dirty="0" err="1" smtClean="0">
                <a:solidFill>
                  <a:schemeClr val="tx1"/>
                </a:solidFill>
                <a:latin typeface="Comic Sans MS" pitchFamily="66" charset="0"/>
              </a:rPr>
              <a:t>Тарховка</a:t>
            </a:r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, Санкт-Петербургской губернии в семье военного врача. </a:t>
            </a:r>
            <a:endParaRPr lang="ru-RU" sz="2400" dirty="0"/>
          </a:p>
        </p:txBody>
      </p:sp>
      <p:pic>
        <p:nvPicPr>
          <p:cNvPr id="5" name="Picture 6" descr="http://int69.zelenogorsk-spb.ru/g2/main.php?g2_view=core.DownloadItem&amp;g2_itemId=197984&amp;g2_serialNumber=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3573016"/>
            <a:ext cx="4968552" cy="2930443"/>
          </a:xfrm>
          <a:prstGeom prst="rect">
            <a:avLst/>
          </a:prstGeom>
          <a:noFill/>
        </p:spPr>
      </p:pic>
      <p:pic>
        <p:nvPicPr>
          <p:cNvPr id="6" name="Picture 4" descr="http://photos.wikimapia.org/p/00/05/01/00/44_b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3573016"/>
            <a:ext cx="3456384" cy="2910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313920.vk.me/v313920086/6866/k7V0ucnvvi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32240" y="404664"/>
            <a:ext cx="2030161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23528" y="3501008"/>
            <a:ext cx="4608512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В 12 лет Иван поступил в гимназию, окончил её с отличием и  стал студентом университета, выбрав юридический факультет.</a:t>
            </a:r>
            <a:endParaRPr lang="ru-RU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64514" name="Picture 2" descr="http://player.myshared.ru/1075234/data/images/img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32656"/>
            <a:ext cx="4968552" cy="30894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4653136"/>
            <a:ext cx="4464496" cy="1872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 Затем он поехал в Мюнхен и более месяца посещал уроки словенского живописца  Антона  </a:t>
            </a:r>
            <a:r>
              <a:rPr lang="ru-RU" b="1" dirty="0" err="1" smtClean="0">
                <a:solidFill>
                  <a:schemeClr val="tx1"/>
                </a:solidFill>
                <a:latin typeface="Comic Sans MS" pitchFamily="66" charset="0"/>
              </a:rPr>
              <a:t>Ашбе</a:t>
            </a:r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.  </a:t>
            </a:r>
            <a:endParaRPr lang="ru-RU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6" name="Picture 2" descr="http://www.salom.com.tr/uploads/news/b_12062013yOn2uIB-paMUlkA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3717032"/>
            <a:ext cx="3952142" cy="2778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://iledebeaute.ru/files/images/pub/part_0/4665/src/025_image001.jpg?250_35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2016224" cy="29523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339752" y="332656"/>
            <a:ext cx="2664296" cy="30243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 Black" pitchFamily="34" charset="0"/>
              </a:rPr>
              <a:t>Он был учеником известного художника Ильи Ефимовича Репина (1844-1930)</a:t>
            </a:r>
          </a:p>
        </p:txBody>
      </p:sp>
      <p:pic>
        <p:nvPicPr>
          <p:cNvPr id="4" name="Picture 4" descr="http://www.spb-rf.ru/images/new_spb%2017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332656"/>
            <a:ext cx="3840425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http://i47.photobucket.com/albums/f161/11aaabbb11/Akh/akh-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5984" y="3357562"/>
            <a:ext cx="4464496" cy="3162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23528" y="4869160"/>
            <a:ext cx="3960440" cy="1656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2564904"/>
            <a:ext cx="8424936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tx1"/>
                </a:solidFill>
                <a:latin typeface="Comic Sans MS" pitchFamily="66" charset="0"/>
              </a:rPr>
              <a:t>Обычно Иван </a:t>
            </a:r>
            <a:r>
              <a:rPr lang="ru-RU" sz="2000" b="1" dirty="0" err="1" smtClean="0">
                <a:solidFill>
                  <a:schemeClr val="tx1"/>
                </a:solidFill>
                <a:latin typeface="Comic Sans MS" pitchFamily="66" charset="0"/>
              </a:rPr>
              <a:t>Билибин</a:t>
            </a:r>
            <a:r>
              <a:rPr lang="ru-RU" sz="2000" b="1" dirty="0" smtClean="0">
                <a:solidFill>
                  <a:schemeClr val="tx1"/>
                </a:solidFill>
                <a:latin typeface="Comic Sans MS" pitchFamily="66" charset="0"/>
              </a:rPr>
              <a:t> жил в Петербурге, но после визита в деревню </a:t>
            </a:r>
            <a:r>
              <a:rPr lang="ru-RU" sz="2000" b="1" dirty="0" err="1" smtClean="0">
                <a:solidFill>
                  <a:schemeClr val="tx1"/>
                </a:solidFill>
                <a:latin typeface="Comic Sans MS" pitchFamily="66" charset="0"/>
              </a:rPr>
              <a:t>Ёгны</a:t>
            </a:r>
            <a:r>
              <a:rPr lang="ru-RU" sz="2000" b="1" dirty="0" smtClean="0">
                <a:solidFill>
                  <a:schemeClr val="tx1"/>
                </a:solidFill>
                <a:latin typeface="Comic Sans MS" pitchFamily="66" charset="0"/>
              </a:rPr>
              <a:t>, он настолько впечатлён, что создает картины к книге по мотивам русских народных сказок.  </a:t>
            </a:r>
          </a:p>
        </p:txBody>
      </p:sp>
      <p:pic>
        <p:nvPicPr>
          <p:cNvPr id="3" name="Picture 4" descr="http://www.zagony.ru/admin_new/foto/2010-8-31/1283200886/russkaja_glubinka_vymiraet_20_foto_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3816424" cy="2304256"/>
          </a:xfrm>
          <a:prstGeom prst="rect">
            <a:avLst/>
          </a:prstGeom>
          <a:noFill/>
        </p:spPr>
      </p:pic>
      <p:pic>
        <p:nvPicPr>
          <p:cNvPr id="4" name="Picture 6" descr="http://mw2.google.com/mw-panoramio/photos/medium/2243178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4143380"/>
            <a:ext cx="2873138" cy="2310526"/>
          </a:xfrm>
          <a:prstGeom prst="rect">
            <a:avLst/>
          </a:prstGeom>
          <a:noFill/>
        </p:spPr>
      </p:pic>
      <p:pic>
        <p:nvPicPr>
          <p:cNvPr id="5" name="Picture 8" descr="http://mw2.google.com/mw-panoramio/photos/medium/1574819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296652"/>
            <a:ext cx="2952328" cy="232225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499992" y="4005064"/>
            <a:ext cx="4176464" cy="2376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8" name="Picture 10" descr="http://pda.arw.gov.by/sites/default/files/185302_256701437692685_2234842_n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3661676"/>
            <a:ext cx="3960440" cy="27970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373216"/>
            <a:ext cx="842493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C00000"/>
                </a:solidFill>
                <a:latin typeface="Monotype Corsiva" pitchFamily="66" charset="0"/>
              </a:rPr>
              <a:t>Иван </a:t>
            </a:r>
            <a:r>
              <a:rPr lang="ru-RU" sz="3200" b="1" dirty="0" err="1" smtClean="0">
                <a:ln w="1905"/>
                <a:solidFill>
                  <a:srgbClr val="C00000"/>
                </a:solidFill>
                <a:latin typeface="Monotype Corsiva" pitchFamily="66" charset="0"/>
              </a:rPr>
              <a:t>Билибин</a:t>
            </a:r>
            <a:r>
              <a:rPr lang="ru-RU" sz="3200" b="1" dirty="0" smtClean="0">
                <a:ln w="1905"/>
                <a:solidFill>
                  <a:srgbClr val="C00000"/>
                </a:solidFill>
                <a:latin typeface="Monotype Corsiva" pitchFamily="66" charset="0"/>
              </a:rPr>
              <a:t>.  Открытки, посвященные Русскому Северу. (Изд. Общины Св.Евгении, 1904)</a:t>
            </a:r>
          </a:p>
        </p:txBody>
      </p:sp>
      <p:pic>
        <p:nvPicPr>
          <p:cNvPr id="3" name="Picture 2" descr="https://pp.vk.me/c624222/v624222895/1b3cd/r6fNDVaS6As.jpg"/>
          <p:cNvPicPr>
            <a:picLocks noChangeAspect="1" noChangeArrowheads="1"/>
          </p:cNvPicPr>
          <p:nvPr/>
        </p:nvPicPr>
        <p:blipFill>
          <a:blip r:embed="rId2" cstate="email">
            <a:lum bright="10000" contrast="30000"/>
          </a:blip>
          <a:srcRect/>
          <a:stretch>
            <a:fillRect/>
          </a:stretch>
        </p:blipFill>
        <p:spPr bwMode="auto">
          <a:xfrm>
            <a:off x="323528" y="692696"/>
            <a:ext cx="2665820" cy="4320480"/>
          </a:xfrm>
          <a:prstGeom prst="rect">
            <a:avLst/>
          </a:prstGeom>
          <a:noFill/>
        </p:spPr>
      </p:pic>
      <p:pic>
        <p:nvPicPr>
          <p:cNvPr id="4" name="Picture 4" descr="https://pp.vk.me/c624222/v624222895/1b3d5/qdbOIso0uF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6176" y="692696"/>
            <a:ext cx="2678410" cy="4203300"/>
          </a:xfrm>
          <a:prstGeom prst="rect">
            <a:avLst/>
          </a:prstGeom>
          <a:noFill/>
        </p:spPr>
      </p:pic>
      <p:pic>
        <p:nvPicPr>
          <p:cNvPr id="29698" name="Picture 2" descr="Река Кемь. / Билибин Иван Яковлевич(16.08.1876-07.02.1942)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2924944"/>
            <a:ext cx="3037834" cy="1944216"/>
          </a:xfrm>
          <a:prstGeom prst="rect">
            <a:avLst/>
          </a:prstGeom>
          <a:noFill/>
          <a:ln w="57150">
            <a:solidFill>
              <a:schemeClr val="accent6">
                <a:lumMod val="20000"/>
                <a:lumOff val="80000"/>
              </a:schemeClr>
            </a:solidFill>
          </a:ln>
        </p:spPr>
      </p:pic>
      <p:pic>
        <p:nvPicPr>
          <p:cNvPr id="29700" name="Picture 4" descr="Тотемский уезд. Вологодская губерния / Билибин Иван Яковлевич(16.08.1876-07.02.1942)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59832" y="764704"/>
            <a:ext cx="3006520" cy="2016224"/>
          </a:xfrm>
          <a:prstGeom prst="rect">
            <a:avLst/>
          </a:prstGeom>
          <a:noFill/>
          <a:ln w="38100">
            <a:solidFill>
              <a:schemeClr val="accent6">
                <a:lumMod val="20000"/>
                <a:lumOff val="80000"/>
              </a:schemeClr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869160"/>
            <a:ext cx="8280920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  </a:t>
            </a:r>
          </a:p>
        </p:txBody>
      </p:sp>
      <p:pic>
        <p:nvPicPr>
          <p:cNvPr id="57346" name="Picture 2" descr="http://content.foto.mail.ru/bk/leeen/_blogs/i-27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04664"/>
            <a:ext cx="2736305" cy="35324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4077072"/>
            <a:ext cx="247856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«</a:t>
            </a:r>
            <a:r>
              <a:rPr lang="ru-RU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Царевна-лягушка</a:t>
            </a:r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»</a:t>
            </a:r>
            <a:endParaRPr lang="ru-RU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7348" name="Picture 4" descr="http://content.foto.mail.ru/bk/leeen/_blogs/i-27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404664"/>
            <a:ext cx="2799191" cy="35283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347864" y="4077072"/>
            <a:ext cx="22749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«</a:t>
            </a:r>
            <a:r>
              <a:rPr lang="ru-RU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Марья</a:t>
            </a:r>
            <a:r>
              <a:rPr lang="ru-RU" b="1" cap="none" spc="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-Моревна</a:t>
            </a:r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»</a:t>
            </a:r>
            <a:endParaRPr lang="ru-RU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7350" name="Picture 6" descr="http://content.foto.mail.ru/bk/leeen/_blogs/i-27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168" y="404664"/>
            <a:ext cx="2644134" cy="352839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868144" y="4077072"/>
            <a:ext cx="298511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«</a:t>
            </a:r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Василиса Прекрасная»</a:t>
            </a:r>
            <a:endParaRPr lang="ru-RU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149080"/>
            <a:ext cx="8352928" cy="2376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   В 1936 г. </a:t>
            </a:r>
            <a:r>
              <a:rPr lang="ru-RU" b="1" dirty="0" err="1" smtClean="0">
                <a:solidFill>
                  <a:schemeClr val="tx1"/>
                </a:solidFill>
                <a:latin typeface="Comic Sans MS" pitchFamily="66" charset="0"/>
              </a:rPr>
              <a:t>Билибин</a:t>
            </a:r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 на теплоходе «Ладога» возвращается на родину, в Ленинград. Он начинает преподавать в Институте живописи, скульптуры и архитектуры.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   Начинается война, а вслед за тем — ужасающая блокада Ленинграда, уехать из которого </a:t>
            </a:r>
            <a:r>
              <a:rPr lang="ru-RU" b="1" dirty="0" err="1" smtClean="0">
                <a:solidFill>
                  <a:schemeClr val="tx1"/>
                </a:solidFill>
                <a:latin typeface="Comic Sans MS" pitchFamily="66" charset="0"/>
              </a:rPr>
              <a:t>Билибин</a:t>
            </a:r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 не успел, а может быть, и не хотел. Пережив все мыслимые и немыслимые муки голода и холода, 7 февраля (по другим данным — 8 февраля) 1942 года художник умирает.  </a:t>
            </a:r>
          </a:p>
        </p:txBody>
      </p:sp>
      <p:pic>
        <p:nvPicPr>
          <p:cNvPr id="3" name="Picture 2" descr="https://content.foto.my.mail.ru/mail/chainaya_roza55/_blogs/i-127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76672"/>
            <a:ext cx="2448272" cy="3329651"/>
          </a:xfrm>
          <a:prstGeom prst="rect">
            <a:avLst/>
          </a:prstGeom>
          <a:noFill/>
        </p:spPr>
      </p:pic>
      <p:pic>
        <p:nvPicPr>
          <p:cNvPr id="4" name="Picture 8" descr="https://2ch.hk/pa/src/168647/1427895342899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404664"/>
            <a:ext cx="5526612" cy="2808312"/>
          </a:xfrm>
          <a:prstGeom prst="rect">
            <a:avLst/>
          </a:prstGeom>
          <a:noFill/>
        </p:spPr>
      </p:pic>
      <p:sp>
        <p:nvSpPr>
          <p:cNvPr id="5" name="Содержимое 3"/>
          <p:cNvSpPr txBox="1">
            <a:spLocks/>
          </p:cNvSpPr>
          <p:nvPr/>
        </p:nvSpPr>
        <p:spPr>
          <a:xfrm>
            <a:off x="3059832" y="3212976"/>
            <a:ext cx="5688632" cy="86409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Санкт-Петербургский государственный академический институт живописи, скульптуры и архитектуры имени И.Е. Репина.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-Грун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E36C0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Тема1-Груня</Template>
  <TotalTime>1242</TotalTime>
  <Words>277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Тема1-Груня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Братское захоронение, где покоится великий русский художник Иван Яковлевич Билибин.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Федор</cp:lastModifiedBy>
  <cp:revision>138</cp:revision>
  <dcterms:created xsi:type="dcterms:W3CDTF">2015-11-05T18:38:50Z</dcterms:created>
  <dcterms:modified xsi:type="dcterms:W3CDTF">2016-10-26T20:38:40Z</dcterms:modified>
</cp:coreProperties>
</file>