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Речевая разминка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А.С. Пушкин «Сказка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…»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Ветер по морю гуляет</a:t>
            </a:r>
          </a:p>
          <a:p>
            <a:pPr algn="ctr">
              <a:buNone/>
            </a:pPr>
            <a:r>
              <a:rPr lang="ru-RU" b="1" dirty="0" smtClean="0"/>
              <a:t>И кораблик подгоняет;</a:t>
            </a:r>
          </a:p>
          <a:p>
            <a:pPr algn="ctr">
              <a:buNone/>
            </a:pPr>
            <a:r>
              <a:rPr lang="ru-RU" b="1" dirty="0" smtClean="0"/>
              <a:t>Он бежит себе в волнах</a:t>
            </a:r>
          </a:p>
          <a:p>
            <a:pPr algn="ctr">
              <a:buNone/>
            </a:pPr>
            <a:r>
              <a:rPr lang="ru-RU" b="1" dirty="0" smtClean="0"/>
              <a:t>На раздутых парусах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Медленно, вполголоса.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Ветер по морю </a:t>
            </a:r>
            <a:r>
              <a:rPr lang="ru-RU" b="1" i="1" dirty="0" smtClean="0"/>
              <a:t>гуляет</a:t>
            </a:r>
          </a:p>
          <a:p>
            <a:pPr algn="ctr">
              <a:buNone/>
            </a:pPr>
            <a:r>
              <a:rPr lang="ru-RU" b="1" dirty="0" smtClean="0"/>
              <a:t>И кораблик </a:t>
            </a:r>
            <a:r>
              <a:rPr lang="ru-RU" b="1" i="1" dirty="0" smtClean="0"/>
              <a:t>подгоняет</a:t>
            </a:r>
            <a:r>
              <a:rPr lang="ru-RU" b="1" dirty="0" smtClean="0"/>
              <a:t>;</a:t>
            </a:r>
          </a:p>
          <a:p>
            <a:pPr algn="ctr">
              <a:buNone/>
            </a:pPr>
            <a:r>
              <a:rPr lang="ru-RU" b="1" dirty="0" smtClean="0"/>
              <a:t>Он </a:t>
            </a:r>
            <a:r>
              <a:rPr lang="ru-RU" b="1" i="1" dirty="0" smtClean="0"/>
              <a:t>бежит</a:t>
            </a:r>
            <a:r>
              <a:rPr lang="ru-RU" b="1" dirty="0" smtClean="0"/>
              <a:t> себе в волнах</a:t>
            </a:r>
          </a:p>
          <a:p>
            <a:pPr algn="ctr">
              <a:buNone/>
            </a:pPr>
            <a:r>
              <a:rPr lang="ru-RU" b="1" dirty="0" smtClean="0"/>
              <a:t>На раздутых парусах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Быстро, выделяя голосом глаголы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Ветер по морю гуляет</a:t>
            </a:r>
          </a:p>
          <a:p>
            <a:pPr algn="ctr">
              <a:buNone/>
            </a:pPr>
            <a:r>
              <a:rPr lang="ru-RU" b="1" dirty="0" smtClean="0"/>
              <a:t>И кораблик подгоняет;</a:t>
            </a:r>
          </a:p>
          <a:p>
            <a:pPr algn="ctr">
              <a:buNone/>
            </a:pPr>
            <a:r>
              <a:rPr lang="ru-RU" b="1" dirty="0" smtClean="0"/>
              <a:t>Он бежит себе в волнах</a:t>
            </a:r>
          </a:p>
          <a:p>
            <a:pPr algn="ctr">
              <a:buNone/>
            </a:pPr>
            <a:r>
              <a:rPr lang="ru-RU" b="1" dirty="0" smtClean="0"/>
              <a:t>На раздутых парусах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Выразительно и спокойно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Физкультминутка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Ветер по морю гуляет</a:t>
            </a:r>
          </a:p>
          <a:p>
            <a:pPr algn="ctr">
              <a:buNone/>
            </a:pPr>
            <a:r>
              <a:rPr lang="ru-RU" b="1" dirty="0" smtClean="0"/>
              <a:t>И кораблик подгоняет;</a:t>
            </a:r>
          </a:p>
          <a:p>
            <a:pPr algn="ctr">
              <a:buNone/>
            </a:pPr>
            <a:r>
              <a:rPr lang="ru-RU" b="1" dirty="0" smtClean="0"/>
              <a:t>Он бежит себе в волнах</a:t>
            </a:r>
          </a:p>
          <a:p>
            <a:pPr algn="ctr">
              <a:buNone/>
            </a:pPr>
            <a:r>
              <a:rPr lang="ru-RU" b="1" dirty="0" smtClean="0"/>
              <a:t>На раздутых </a:t>
            </a:r>
            <a:r>
              <a:rPr lang="ru-RU" b="1" dirty="0" smtClean="0"/>
              <a:t>парусах…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Вот на берег вышли гости;</a:t>
            </a:r>
          </a:p>
          <a:p>
            <a:pPr algn="ctr">
              <a:buNone/>
            </a:pPr>
            <a:r>
              <a:rPr lang="ru-RU" b="1" dirty="0" smtClean="0"/>
              <a:t>Царь </a:t>
            </a:r>
            <a:r>
              <a:rPr lang="ru-RU" b="1" dirty="0" err="1" smtClean="0"/>
              <a:t>Салтан</a:t>
            </a:r>
            <a:r>
              <a:rPr lang="ru-RU" b="1" dirty="0" smtClean="0"/>
              <a:t> зовет их в гости;</a:t>
            </a:r>
          </a:p>
          <a:p>
            <a:pPr algn="ctr">
              <a:buNone/>
            </a:pPr>
            <a:r>
              <a:rPr lang="ru-RU" b="1" dirty="0" smtClean="0"/>
              <a:t>И за ними во дворец</a:t>
            </a:r>
          </a:p>
          <a:p>
            <a:pPr algn="ctr">
              <a:buNone/>
            </a:pPr>
            <a:r>
              <a:rPr lang="ru-RU" b="1" dirty="0" smtClean="0"/>
              <a:t>Полетел </a:t>
            </a:r>
            <a:r>
              <a:rPr lang="ru-RU" b="1" smtClean="0"/>
              <a:t>наш удалец</a:t>
            </a:r>
            <a:endParaRPr lang="ru-RU" b="1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110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Речевая разминка</vt:lpstr>
      <vt:lpstr>Слайд 2</vt:lpstr>
      <vt:lpstr>Слайд 3</vt:lpstr>
      <vt:lpstr>Слайд 4</vt:lpstr>
      <vt:lpstr>Физкультминутка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разминка</dc:title>
  <dc:creator>Василиса</dc:creator>
  <cp:lastModifiedBy>Федор</cp:lastModifiedBy>
  <cp:revision>2</cp:revision>
  <dcterms:created xsi:type="dcterms:W3CDTF">2016-10-31T20:37:47Z</dcterms:created>
  <dcterms:modified xsi:type="dcterms:W3CDTF">2016-10-31T20:45:49Z</dcterms:modified>
</cp:coreProperties>
</file>