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6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68" r:id="rId7"/>
    <p:sldId id="269" r:id="rId8"/>
    <p:sldId id="267" r:id="rId9"/>
    <p:sldId id="266" r:id="rId10"/>
    <p:sldId id="257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6" autoAdjust="0"/>
    <p:restoredTop sz="94660"/>
  </p:normalViewPr>
  <p:slideViewPr>
    <p:cSldViewPr>
      <p:cViewPr varScale="1">
        <p:scale>
          <a:sx n="88" d="100"/>
          <a:sy n="8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0D4-CFBE-4817-82B1-21BDA3C09B16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FFA0F-05F7-40FF-B3BC-437A05A9F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37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FFA0F-05F7-40FF-B3BC-437A05A9F88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62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19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5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37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22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43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113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73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28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57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01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35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48EFB-62A2-4961-AD80-F6B669EA7FCF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8ECF9-979C-44E4-BA33-5301CD454F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0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24.png"/><Relationship Id="rId10" Type="http://schemas.microsoft.com/office/2007/relationships/hdphoto" Target="../media/hdphoto6.wdp"/><Relationship Id="rId4" Type="http://schemas.openxmlformats.org/officeDocument/2006/relationships/image" Target="../media/image23.jpe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2708920"/>
            <a:ext cx="3835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prstClr val="white">
                      <a:lumMod val="50000"/>
                    </a:prstClr>
                  </a:solidFill>
                </a:ln>
                <a:solidFill>
                  <a:srgbClr val="C0504D">
                    <a:lumMod val="50000"/>
                  </a:srgbClr>
                </a:solidFill>
              </a:rPr>
              <a:t>«Чудесное ремесло»</a:t>
            </a:r>
            <a:endParaRPr lang="ru-RU" sz="3200" dirty="0">
              <a:ln>
                <a:solidFill>
                  <a:prstClr val="white">
                    <a:lumMod val="50000"/>
                  </a:prstClr>
                </a:solidFill>
              </a:ln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5822658"/>
            <a:ext cx="4400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Воспитатель: Ковалева Наталия Ивановна</a:t>
            </a:r>
          </a:p>
          <a:p>
            <a:r>
              <a:rPr lang="ru-RU" dirty="0">
                <a:solidFill>
                  <a:srgbClr val="9BBB59">
                    <a:lumMod val="50000"/>
                  </a:srgbClr>
                </a:solidFill>
              </a:rPr>
              <a:t> </a:t>
            </a:r>
            <a:r>
              <a:rPr lang="ru-RU" dirty="0" smtClean="0">
                <a:solidFill>
                  <a:srgbClr val="9BBB59">
                    <a:lumMod val="50000"/>
                  </a:srgbClr>
                </a:solidFill>
              </a:rPr>
              <a:t>                           </a:t>
            </a:r>
            <a:endParaRPr lang="ru-RU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4117722"/>
            <a:ext cx="3527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Подготовительная к школе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482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69809" y="582943"/>
            <a:ext cx="1483149" cy="1958843"/>
            <a:chOff x="572251" y="2986933"/>
            <a:chExt cx="1483149" cy="195884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251" y="2986933"/>
              <a:ext cx="1152128" cy="158951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59256" y="4576444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</a:rPr>
                <a:t>ОГОНЬ</a:t>
              </a:r>
              <a:endParaRPr lang="ru-RU" dirty="0">
                <a:ln>
                  <a:solidFill>
                    <a:schemeClr val="accent6">
                      <a:lumMod val="75000"/>
                    </a:schemeClr>
                  </a:solidFill>
                </a:ln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94180" y="3216016"/>
            <a:ext cx="2448272" cy="2321604"/>
            <a:chOff x="2987824" y="3140968"/>
            <a:chExt cx="2664296" cy="2506270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7824" y="3140968"/>
              <a:ext cx="2352442" cy="219438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softEdge rad="112500"/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3851920" y="5277906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</a:rPr>
                <a:t>ПЕЧЬ</a:t>
              </a:r>
              <a:endParaRPr lang="ru-RU" dirty="0">
                <a:ln>
                  <a:solidFill>
                    <a:schemeClr val="accent6">
                      <a:lumMod val="75000"/>
                    </a:schemeClr>
                  </a:solidFill>
                </a:ln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311146" y="4430160"/>
            <a:ext cx="2229282" cy="2437496"/>
            <a:chOff x="3350830" y="3934056"/>
            <a:chExt cx="2229282" cy="2437496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8409" l="100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50830" y="3934056"/>
              <a:ext cx="2095500" cy="20955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995936" y="5988422"/>
              <a:ext cx="1584176" cy="383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</a:rPr>
                <a:t>ВОДА</a:t>
              </a:r>
              <a:endParaRPr lang="ru-RU" dirty="0">
                <a:ln>
                  <a:solidFill>
                    <a:schemeClr val="accent6">
                      <a:lumMod val="75000"/>
                    </a:schemeClr>
                  </a:solidFill>
                </a:ln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190845" y="3861048"/>
            <a:ext cx="2528823" cy="2116924"/>
            <a:chOff x="5824309" y="3054584"/>
            <a:chExt cx="2528823" cy="2116924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4309" y="3054584"/>
              <a:ext cx="2528823" cy="17569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6" name="TextBox 15"/>
            <p:cNvSpPr txBox="1"/>
            <p:nvPr/>
          </p:nvSpPr>
          <p:spPr>
            <a:xfrm>
              <a:off x="6660232" y="4802176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</a:rPr>
                <a:t>ГЛИНА</a:t>
              </a:r>
              <a:endParaRPr lang="ru-RU" dirty="0">
                <a:ln>
                  <a:solidFill>
                    <a:schemeClr val="accent6">
                      <a:lumMod val="75000"/>
                    </a:schemeClr>
                  </a:solidFill>
                </a:ln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305319" y="150627"/>
            <a:ext cx="2497856" cy="4065378"/>
            <a:chOff x="3305319" y="150627"/>
            <a:chExt cx="2497856" cy="4065378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5319" y="150627"/>
              <a:ext cx="2497856" cy="369604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910919" y="3846673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</a:rPr>
                <a:t>ГОНЧАР</a:t>
              </a:r>
              <a:endParaRPr lang="ru-RU" dirty="0">
                <a:ln>
                  <a:solidFill>
                    <a:schemeClr val="accent6">
                      <a:lumMod val="75000"/>
                    </a:schemeClr>
                  </a:solidFill>
                </a:ln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803175" y="10860"/>
            <a:ext cx="2895600" cy="3205156"/>
            <a:chOff x="5803175" y="10860"/>
            <a:chExt cx="2895600" cy="3205156"/>
          </a:xfrm>
        </p:grpSpPr>
        <p:sp>
          <p:nvSpPr>
            <p:cNvPr id="22" name="TextBox 21"/>
            <p:cNvSpPr txBox="1"/>
            <p:nvPr/>
          </p:nvSpPr>
          <p:spPr>
            <a:xfrm>
              <a:off x="6602267" y="2569685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n>
                    <a:solidFill>
                      <a:schemeClr val="accent6">
                        <a:lumMod val="75000"/>
                      </a:schemeClr>
                    </a:solidFill>
                  </a:ln>
                </a:rPr>
                <a:t>ГОНЧАРНЫЙ      КРУГ</a:t>
              </a:r>
              <a:endParaRPr lang="ru-RU" dirty="0">
                <a:ln>
                  <a:solidFill>
                    <a:schemeClr val="accent6">
                      <a:lumMod val="75000"/>
                    </a:schemeClr>
                  </a:solidFill>
                </a:ln>
              </a:endParaRPr>
            </a:p>
          </p:txBody>
        </p:sp>
        <p:pic>
          <p:nvPicPr>
            <p:cNvPr id="25" name="Рисунок 24"/>
            <p:cNvPicPr/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9752" b="91844" l="5425" r="9764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3175" y="10860"/>
              <a:ext cx="2895600" cy="273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392134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8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6400" y="0"/>
            <a:ext cx="95504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5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1082"/>
            <a:ext cx="3506784" cy="260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1068"/>
            <a:ext cx="3096344" cy="435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7" y="2917389"/>
            <a:ext cx="2448272" cy="378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542774"/>
            <a:ext cx="3114937" cy="216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9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16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371805" y="597538"/>
            <a:ext cx="8365157" cy="5495438"/>
            <a:chOff x="371805" y="597538"/>
            <a:chExt cx="8365157" cy="5495438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88943">
              <a:off x="371805" y="597538"/>
              <a:ext cx="3840000" cy="288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2831" y="3212976"/>
              <a:ext cx="4317897" cy="288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09867">
              <a:off x="3779912" y="836712"/>
              <a:ext cx="4957050" cy="288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426154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0936">
            <a:off x="447386" y="3108646"/>
            <a:ext cx="512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48902">
            <a:off x="849072" y="287706"/>
            <a:ext cx="4316628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4789">
            <a:off x="4564118" y="1580080"/>
            <a:ext cx="4389616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872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172"/>
            <a:ext cx="10250403" cy="699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4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11560" y="692696"/>
            <a:ext cx="8462984" cy="5991003"/>
            <a:chOff x="611560" y="692696"/>
            <a:chExt cx="8462984" cy="599100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254731">
              <a:off x="611560" y="692696"/>
              <a:ext cx="8005396" cy="53285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64663">
              <a:off x="5299519" y="3622336"/>
              <a:ext cx="3775025" cy="306136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412857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39552" y="476672"/>
            <a:ext cx="8140324" cy="6013743"/>
            <a:chOff x="539552" y="476672"/>
            <a:chExt cx="8140324" cy="601374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253362">
              <a:off x="539552" y="476672"/>
              <a:ext cx="5194420" cy="34575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27092">
              <a:off x="3923928" y="2923454"/>
              <a:ext cx="4755948" cy="356696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239295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88640"/>
            <a:ext cx="4286250" cy="27813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7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140968"/>
            <a:ext cx="1944216" cy="25557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645024"/>
            <a:ext cx="1965976" cy="25889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26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048616"/>
            <a:ext cx="3092996" cy="30929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21" b="89904" l="10000" r="9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373121"/>
            <a:ext cx="3351274" cy="232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0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224275"/>
            <a:ext cx="4733906" cy="3164954"/>
          </a:xfrm>
          <a:prstGeom prst="rect">
            <a:avLst/>
          </a:prstGeom>
          <a:ln>
            <a:solidFill>
              <a:schemeClr val="tx2"/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510546" y="220825"/>
            <a:ext cx="8131795" cy="3508098"/>
            <a:chOff x="510546" y="220825"/>
            <a:chExt cx="8131795" cy="3508098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64094">
              <a:off x="510546" y="443939"/>
              <a:ext cx="4379979" cy="328498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373933">
              <a:off x="4422537" y="220825"/>
              <a:ext cx="4219804" cy="2782625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97526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22</Words>
  <Application>Microsoft Office PowerPoint</Application>
  <PresentationFormat>Экран (4:3)</PresentationFormat>
  <Paragraphs>11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Коля</dc:creator>
  <cp:lastModifiedBy>User</cp:lastModifiedBy>
  <cp:revision>31</cp:revision>
  <dcterms:created xsi:type="dcterms:W3CDTF">2014-11-15T16:04:31Z</dcterms:created>
  <dcterms:modified xsi:type="dcterms:W3CDTF">2016-12-03T17:31:29Z</dcterms:modified>
</cp:coreProperties>
</file>