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31"/>
  </p:notesMasterIdLst>
  <p:sldIdLst>
    <p:sldId id="294" r:id="rId4"/>
    <p:sldId id="295" r:id="rId5"/>
    <p:sldId id="296" r:id="rId6"/>
    <p:sldId id="297" r:id="rId7"/>
    <p:sldId id="326" r:id="rId8"/>
    <p:sldId id="298" r:id="rId9"/>
    <p:sldId id="339" r:id="rId10"/>
    <p:sldId id="340" r:id="rId11"/>
    <p:sldId id="333" r:id="rId12"/>
    <p:sldId id="323" r:id="rId13"/>
    <p:sldId id="324" r:id="rId14"/>
    <p:sldId id="332" r:id="rId15"/>
    <p:sldId id="334" r:id="rId16"/>
    <p:sldId id="335" r:id="rId17"/>
    <p:sldId id="336" r:id="rId18"/>
    <p:sldId id="337" r:id="rId19"/>
    <p:sldId id="316" r:id="rId20"/>
    <p:sldId id="315" r:id="rId21"/>
    <p:sldId id="286" r:id="rId22"/>
    <p:sldId id="306" r:id="rId23"/>
    <p:sldId id="313" r:id="rId24"/>
    <p:sldId id="314" r:id="rId25"/>
    <p:sldId id="311" r:id="rId26"/>
    <p:sldId id="319" r:id="rId27"/>
    <p:sldId id="320" r:id="rId28"/>
    <p:sldId id="304" r:id="rId29"/>
    <p:sldId id="29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466" autoAdjust="0"/>
    <p:restoredTop sz="81273" autoAdjust="0"/>
  </p:normalViewPr>
  <p:slideViewPr>
    <p:cSldViewPr>
      <p:cViewPr varScale="1">
        <p:scale>
          <a:sx n="102" d="100"/>
          <a:sy n="102" d="100"/>
        </p:scale>
        <p:origin x="-90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08D24-CBFD-49CD-88D7-1E820258F9DC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38223-9F2B-4605-973C-DACDF8B315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4243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50CBA6-7BAF-4FD4-9AA9-D29D748F4BBA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7644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38223-9F2B-4605-973C-DACDF8B315E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8156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38223-9F2B-4605-973C-DACDF8B315EA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D3B3A-9304-4E63-BC33-B8AE0E1F0A05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250-9CAA-4F50-8D91-025258E5E4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6867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D3B3A-9304-4E63-BC33-B8AE0E1F0A05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250-9CAA-4F50-8D91-025258E5E4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9119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D3B3A-9304-4E63-BC33-B8AE0E1F0A05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250-9CAA-4F50-8D91-025258E5E4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0408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C8D45-D556-4439-AC34-5A5181FCA4A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84794-F425-41BA-B025-DBA246A869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8058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AD2EE-DCC3-46DB-A8E9-EBFF570BF2E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85E5A-2EA8-4B84-8960-B5A0B3D0614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8868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FE755-D206-4EF2-B535-6D9658EF98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10B62-E4DA-45B3-958E-0CD3CD205A9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8786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4E021-D832-4735-A0BA-F275FE7CAFF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9DBF5-9A96-4349-840C-95E29785A3D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5955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13F0A-B10C-49C6-BF10-DD4A8CC696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EA4FB-7ED2-41F1-9E99-BE5508FC6FF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3540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D9F1C-20DA-48B9-A8B7-5F36A225E3A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21455-3BB1-48C6-B3FA-3BE2A5368F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10093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595B2-3785-464F-A63A-03DE468738B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EFBE7-F66D-4E82-931D-439207E98AB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9517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1F0BB-EE9E-461D-8FD4-8C2BCFB7DB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7BBFC-6BA9-426C-A9E3-DAA0B9D2DC3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694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D3B3A-9304-4E63-BC33-B8AE0E1F0A05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250-9CAA-4F50-8D91-025258E5E4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54398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E4615-5A9E-48AD-BDB1-41A9D6BF70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6CA0E-13AF-4B91-B309-F8403AB7FFC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35454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5860F-A9EA-47B6-9CA8-CA9995478CC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85128-B6A8-4F86-B6F8-58BAF04A65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8975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6CEA0-05B2-41FD-96E5-258F5F2CC3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14351-4711-440A-B187-ABD4F12F36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8233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75D76-6EF0-4976-BB50-B64420A037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F0D6F-CBD7-488F-BBFF-FDEC38E8C98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73002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487F9-80EE-4120-B536-7F67872562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59CE8-F67A-4762-81DC-F3BC65C89F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29224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3B1F7-7702-4E02-A9D3-289D1787DFE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1CF66-9021-4013-AA79-FCB462833FD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95450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9C53D-E646-40CD-8FC3-0F4024F013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99DDF-5F88-4090-A867-6372BCA2A3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80135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FDFA5-1072-4138-BCFE-BB74C06044C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52D40-DBE1-4B8A-98B5-71D13A25C47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82023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FDD96-37D1-4EE2-AF9E-09C46DAD63F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244AC-58CF-4FA8-B830-D3067CA494E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42940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0DCF0-581C-4EC6-A208-94106AC1CA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483DA-ECA6-48FB-8FED-EA6AB3F59C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1362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D3B3A-9304-4E63-BC33-B8AE0E1F0A05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250-9CAA-4F50-8D91-025258E5E4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09959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AB8AD-30FB-49F1-AC3C-EE72EB4096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FB0C8-5B2D-4439-BC62-24C6F03E60B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9543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385D6-832E-4FFF-9C7C-8B2B3A6EA5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849B9-84B3-4FBF-BE36-DCBCBDBB81A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96384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0AC41-3E24-49E9-8A8D-27D8C29BC1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35E87-7FE2-4B53-9617-CE173AD338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56482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688BA-F9BC-4481-AC3A-DB65D0B7B9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BDF34-0B44-46B4-A031-27EAA97494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0828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D3B3A-9304-4E63-BC33-B8AE0E1F0A05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250-9CAA-4F50-8D91-025258E5E4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828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D3B3A-9304-4E63-BC33-B8AE0E1F0A05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250-9CAA-4F50-8D91-025258E5E4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828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D3B3A-9304-4E63-BC33-B8AE0E1F0A05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250-9CAA-4F50-8D91-025258E5E4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0497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D3B3A-9304-4E63-BC33-B8AE0E1F0A05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250-9CAA-4F50-8D91-025258E5E4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148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D3B3A-9304-4E63-BC33-B8AE0E1F0A05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250-9CAA-4F50-8D91-025258E5E4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7921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D3B3A-9304-4E63-BC33-B8AE0E1F0A05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250-9CAA-4F50-8D91-025258E5E4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8383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D3B3A-9304-4E63-BC33-B8AE0E1F0A05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CF250-9CAA-4F50-8D91-025258E5E4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4917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926CED-69D5-4BEC-B800-A71707FEE8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AC4EB5-28EB-4643-BF20-FFDF697F27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148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A5C9F6-2897-4467-8580-C7EE47E4F2E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025948-EBD2-4E55-809E-4D7D1D065FE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89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bilmusic.ru/file.php?id=10154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4365104"/>
            <a:ext cx="6715173" cy="2492896"/>
          </a:xfrm>
        </p:spPr>
        <p:txBody>
          <a:bodyPr/>
          <a:lstStyle/>
          <a:p>
            <a:pPr algn="ctr"/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Воспитанницы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МАДОУ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детский сад комбинированного вида № 12 «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адуга», группы № 9, </a:t>
            </a:r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аро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оминска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арьи</a:t>
            </a:r>
            <a:br>
              <a:rPr lang="ru-RU" sz="20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Кураторы: воспитатели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удливская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. а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.,</a:t>
            </a:r>
            <a:br>
              <a:rPr lang="ru-RU" sz="20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ондакова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Е. В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0" dirty="0">
                <a:latin typeface="Times New Roman" pitchFamily="18" charset="0"/>
                <a:cs typeface="Times New Roman" pitchFamily="18" charset="0"/>
              </a:rPr>
            </a:b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14545" y="714356"/>
            <a:ext cx="7398015" cy="3506732"/>
          </a:xfrm>
        </p:spPr>
        <p:txBody>
          <a:bodyPr/>
          <a:lstStyle/>
          <a:p>
            <a:pPr algn="ctr"/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Презентация проекта</a:t>
            </a:r>
          </a:p>
          <a:p>
            <a:pPr algn="ctr"/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«Берегите, люди, ветеранов!»</a:t>
            </a:r>
          </a:p>
        </p:txBody>
      </p:sp>
      <p:pic>
        <p:nvPicPr>
          <p:cNvPr id="5" name="Рисунок 4" descr="Lenovo_A1000_IMG_20160824_0803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00166" y="642918"/>
            <a:ext cx="1357322" cy="2039928"/>
          </a:xfrm>
          <a:prstGeom prst="rect">
            <a:avLst/>
          </a:prstGeom>
        </p:spPr>
      </p:pic>
      <p:pic>
        <p:nvPicPr>
          <p:cNvPr id="7" name="Рисунок 6" descr="1308646840_orden-vojn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2750" y="142852"/>
            <a:ext cx="1844188" cy="135732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14290"/>
            <a:ext cx="6229336" cy="1285884"/>
          </a:xfrm>
        </p:spPr>
        <p:txBody>
          <a:bodyPr/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Мы рисовали воинов – наших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защитников.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Рисовали поздравительную открытку.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Делали аппликацию «Танк Г. Хетагурова».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вероника солдат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142852"/>
            <a:ext cx="2071702" cy="2770245"/>
          </a:xfrm>
          <a:prstGeom prst="rect">
            <a:avLst/>
          </a:prstGeom>
        </p:spPr>
      </p:pic>
      <p:pic>
        <p:nvPicPr>
          <p:cNvPr id="5" name="Рисунок 4" descr="никита солдат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3071810"/>
            <a:ext cx="2071702" cy="28316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88" y="1500174"/>
            <a:ext cx="2254899" cy="3140702"/>
          </a:xfrm>
          <a:prstGeom prst="rect">
            <a:avLst/>
          </a:prstGeom>
        </p:spPr>
      </p:pic>
      <p:pic>
        <p:nvPicPr>
          <p:cNvPr id="7" name="Рисунок 6" descr="танк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171880" y="4143380"/>
            <a:ext cx="3734323" cy="254773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14290"/>
            <a:ext cx="6429420" cy="1357322"/>
          </a:xfrm>
        </p:spPr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Мы с мамой участвовали в Акции «Посади лес Победе»</a:t>
            </a:r>
          </a:p>
        </p:txBody>
      </p:sp>
      <p:pic>
        <p:nvPicPr>
          <p:cNvPr id="4" name="Рисунок 3" descr="участие в акции Посади лес победы 70 лет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1643050"/>
            <a:ext cx="3012358" cy="4146632"/>
          </a:xfrm>
          <a:prstGeom prst="rect">
            <a:avLst/>
          </a:prstGeom>
        </p:spPr>
      </p:pic>
      <p:pic>
        <p:nvPicPr>
          <p:cNvPr id="6" name="Рисунок 5" descr="20150425_11212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39224" y="2214554"/>
            <a:ext cx="2602971" cy="3071810"/>
          </a:xfrm>
          <a:prstGeom prst="rect">
            <a:avLst/>
          </a:prstGeom>
        </p:spPr>
      </p:pic>
      <p:pic>
        <p:nvPicPr>
          <p:cNvPr id="7" name="Рисунок 6" descr="20150425_1051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01876" y="3357562"/>
            <a:ext cx="2174942" cy="332581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1143000"/>
          </a:xfrm>
        </p:spPr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Участвовали в песенном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флэшмобе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посвященному Дню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Победы и в шествии, посвящённому памяти павших в ВОВ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участие в песенном флеш-мобе ко дню Победы (2015,2016) - копия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1571612"/>
            <a:ext cx="4727421" cy="3000396"/>
          </a:xfrm>
          <a:prstGeom prst="rect">
            <a:avLst/>
          </a:prstGeom>
        </p:spPr>
      </p:pic>
      <p:pic>
        <p:nvPicPr>
          <p:cNvPr id="4" name="Рисунок 3" descr="buGSIppxjL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07526" y="3714752"/>
            <a:ext cx="4628229" cy="300450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42853"/>
            <a:ext cx="8530208" cy="857256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познакомились и дружим: с Суриной Софьей Васильевной (15.08.1926 г.)</a:t>
            </a:r>
          </a:p>
        </p:txBody>
      </p:sp>
      <p:pic>
        <p:nvPicPr>
          <p:cNvPr id="4" name="Рисунок 3" descr="20160308_1323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2786058"/>
            <a:ext cx="3071834" cy="3868051"/>
          </a:xfrm>
          <a:prstGeom prst="rect">
            <a:avLst/>
          </a:prstGeom>
        </p:spPr>
      </p:pic>
      <p:pic>
        <p:nvPicPr>
          <p:cNvPr id="6" name="Рисунок 5" descr="Мой город рукотворный!..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44" y="642918"/>
            <a:ext cx="1643074" cy="2286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20160820_18374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15074" y="4214818"/>
            <a:ext cx="2786050" cy="2451826"/>
          </a:xfrm>
          <a:prstGeom prst="rect">
            <a:avLst/>
          </a:prstGeom>
        </p:spPr>
      </p:pic>
      <p:pic>
        <p:nvPicPr>
          <p:cNvPr id="7" name="Рисунок 6" descr="20160820_19192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357554" y="1000108"/>
            <a:ext cx="2776805" cy="400052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114300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Помогаем ей, поздравляем с праздниками и днём рождения</a:t>
            </a:r>
          </a:p>
        </p:txBody>
      </p:sp>
      <p:pic>
        <p:nvPicPr>
          <p:cNvPr id="3" name="Рисунок 2" descr="20151228_1807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1857364"/>
            <a:ext cx="3302784" cy="3131211"/>
          </a:xfrm>
          <a:prstGeom prst="rect">
            <a:avLst/>
          </a:prstGeom>
        </p:spPr>
      </p:pic>
      <p:pic>
        <p:nvPicPr>
          <p:cNvPr id="4" name="Рисунок 3" descr="20160820_1534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66335" y="2643182"/>
            <a:ext cx="2058488" cy="3963131"/>
          </a:xfrm>
          <a:prstGeom prst="rect">
            <a:avLst/>
          </a:prstGeom>
        </p:spPr>
      </p:pic>
      <p:pic>
        <p:nvPicPr>
          <p:cNvPr id="5" name="Рисунок 4" descr="подарок Софьи Васильевне на 8 март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71934" y="2500306"/>
            <a:ext cx="2284109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0"/>
            <a:ext cx="6120680" cy="1700808"/>
          </a:xfrm>
        </p:spPr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  Фёдором Фёдоровичем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Рыхловым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(15.05. 26 г.)</a:t>
            </a:r>
          </a:p>
        </p:txBody>
      </p:sp>
      <p:pic>
        <p:nvPicPr>
          <p:cNvPr id="3" name="Рисунок 2" descr="20160514_18573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42976" y="1000108"/>
            <a:ext cx="2817880" cy="4684267"/>
          </a:xfrm>
          <a:prstGeom prst="rect">
            <a:avLst/>
          </a:prstGeom>
        </p:spPr>
      </p:pic>
      <p:pic>
        <p:nvPicPr>
          <p:cNvPr id="5" name="Рисунок 4" descr="20160509_2103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29256" y="2143116"/>
            <a:ext cx="2746568" cy="401661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686800" cy="7072338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я поняла: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нужно беречь и заботиться о тех, кто дал нам возможность жить под мирным небом, ведь их осталось так мало рядом с нами.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Мы с мамой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изучили     документы и фото нашей семьи и сделали вот такой альбом: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leksandr\Desktop\мой дед воевал\05_05_10_n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0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1796" y="8876"/>
            <a:ext cx="8064896" cy="1062669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Альбом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«Боевая летопись моей семьи»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600097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678"/>
    </mc:Choice>
    <mc:Fallback>
      <p:transition spd="slow" advTm="106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="" xmlns:p14="http://schemas.microsoft.com/office/powerpoint/2010/main">
        <p14:playEvt time="4182" objId="4"/>
      </p14:showEvtLst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8663" y="3571876"/>
            <a:ext cx="2857520" cy="121444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Мама,</a:t>
            </a:r>
          </a:p>
          <a:p>
            <a:pPr algn="ctr"/>
            <a:r>
              <a:rPr lang="ru-RU" sz="1600" b="1" dirty="0" err="1">
                <a:solidFill>
                  <a:schemeClr val="tx1"/>
                </a:solidFill>
              </a:rPr>
              <a:t>Жиляева</a:t>
            </a:r>
            <a:r>
              <a:rPr lang="ru-RU" sz="1600" b="1" dirty="0">
                <a:solidFill>
                  <a:schemeClr val="tx1"/>
                </a:solidFill>
              </a:rPr>
              <a:t> Оксана (</a:t>
            </a:r>
            <a:r>
              <a:rPr lang="ru-RU" sz="1600" b="1" dirty="0" err="1">
                <a:solidFill>
                  <a:schemeClr val="tx1"/>
                </a:solidFill>
              </a:rPr>
              <a:t>Данильчук</a:t>
            </a:r>
            <a:r>
              <a:rPr lang="ru-RU" sz="16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" name="Стрелка вправо 4"/>
          <p:cNvSpPr/>
          <p:nvPr/>
        </p:nvSpPr>
        <p:spPr>
          <a:xfrm rot="7308893" flipV="1">
            <a:off x="2207675" y="2944484"/>
            <a:ext cx="1446246" cy="116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643174" y="1428736"/>
            <a:ext cx="2071702" cy="100013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Бабушка Ольга </a:t>
            </a:r>
            <a:r>
              <a:rPr lang="ru-RU" sz="1600" b="1" dirty="0" err="1">
                <a:solidFill>
                  <a:schemeClr val="tx1"/>
                </a:solidFill>
              </a:rPr>
              <a:t>Данильчук</a:t>
            </a:r>
            <a:r>
              <a:rPr lang="ru-RU" sz="1600" b="1" dirty="0">
                <a:solidFill>
                  <a:schemeClr val="tx1"/>
                </a:solidFill>
              </a:rPr>
              <a:t> (</a:t>
            </a:r>
            <a:r>
              <a:rPr lang="ru-RU" sz="1600" b="1" dirty="0" err="1">
                <a:solidFill>
                  <a:schemeClr val="tx1"/>
                </a:solidFill>
              </a:rPr>
              <a:t>Войтюк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7" name="Овал 6"/>
          <p:cNvSpPr/>
          <p:nvPr/>
        </p:nvSpPr>
        <p:spPr>
          <a:xfrm>
            <a:off x="285720" y="214290"/>
            <a:ext cx="2214578" cy="135732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Прадед </a:t>
            </a:r>
            <a:r>
              <a:rPr lang="ru-RU" sz="1600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Войтюк</a:t>
            </a: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 Алексей Данилович 1916-1996г.г.</a:t>
            </a:r>
          </a:p>
        </p:txBody>
      </p:sp>
      <p:sp>
        <p:nvSpPr>
          <p:cNvPr id="8" name="Овал 7"/>
          <p:cNvSpPr/>
          <p:nvPr/>
        </p:nvSpPr>
        <p:spPr>
          <a:xfrm>
            <a:off x="214283" y="2000240"/>
            <a:ext cx="2214578" cy="150596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Брат </a:t>
            </a:r>
            <a:r>
              <a:rPr lang="ru-RU" sz="16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Войтюк</a:t>
            </a:r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 Никифор Данилович 1911-1944г.г.</a:t>
            </a:r>
          </a:p>
        </p:txBody>
      </p:sp>
      <p:sp>
        <p:nvSpPr>
          <p:cNvPr id="9" name="Овал 8"/>
          <p:cNvSpPr/>
          <p:nvPr/>
        </p:nvSpPr>
        <p:spPr>
          <a:xfrm>
            <a:off x="3643306" y="142852"/>
            <a:ext cx="2357454" cy="114300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Прабабушка </a:t>
            </a:r>
            <a:r>
              <a:rPr lang="ru-RU" sz="1600" b="1" dirty="0" err="1">
                <a:solidFill>
                  <a:schemeClr val="tx1"/>
                </a:solidFill>
              </a:rPr>
              <a:t>Войтюк</a:t>
            </a:r>
            <a:r>
              <a:rPr lang="ru-RU" sz="1600" b="1" dirty="0">
                <a:solidFill>
                  <a:schemeClr val="tx1"/>
                </a:solidFill>
              </a:rPr>
              <a:t> (</a:t>
            </a:r>
            <a:r>
              <a:rPr lang="ru-RU" sz="1600" b="1" dirty="0" err="1">
                <a:solidFill>
                  <a:schemeClr val="tx1"/>
                </a:solidFill>
              </a:rPr>
              <a:t>Семенчук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" name="Овал 9"/>
          <p:cNvSpPr/>
          <p:nvPr/>
        </p:nvSpPr>
        <p:spPr>
          <a:xfrm>
            <a:off x="6286512" y="116632"/>
            <a:ext cx="2714644" cy="1152127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Брат </a:t>
            </a:r>
            <a:r>
              <a:rPr lang="ru-RU" sz="1600" b="1" dirty="0" err="1">
                <a:solidFill>
                  <a:schemeClr val="tx1"/>
                </a:solidFill>
              </a:rPr>
              <a:t>Семенчук</a:t>
            </a:r>
            <a:r>
              <a:rPr lang="ru-RU" sz="1600" b="1" dirty="0">
                <a:solidFill>
                  <a:schemeClr val="tx1"/>
                </a:solidFill>
              </a:rPr>
              <a:t> Николай Федорович 1923г.р.</a:t>
            </a:r>
          </a:p>
        </p:txBody>
      </p:sp>
      <p:sp>
        <p:nvSpPr>
          <p:cNvPr id="11" name="Овал 10"/>
          <p:cNvSpPr/>
          <p:nvPr/>
        </p:nvSpPr>
        <p:spPr>
          <a:xfrm>
            <a:off x="5000629" y="1571613"/>
            <a:ext cx="1857388" cy="107156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Дед Валерий </a:t>
            </a:r>
            <a:r>
              <a:rPr lang="ru-RU" sz="1600" b="1" dirty="0" err="1">
                <a:solidFill>
                  <a:schemeClr val="tx1"/>
                </a:solidFill>
              </a:rPr>
              <a:t>Данильчук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929454" y="2285992"/>
            <a:ext cx="2071702" cy="128588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Прабабушка </a:t>
            </a:r>
            <a:r>
              <a:rPr lang="ru-RU" sz="1600" b="1" dirty="0" err="1">
                <a:solidFill>
                  <a:schemeClr val="tx1"/>
                </a:solidFill>
              </a:rPr>
              <a:t>Данильчук</a:t>
            </a:r>
            <a:r>
              <a:rPr lang="ru-RU" sz="1600" b="1" dirty="0">
                <a:solidFill>
                  <a:schemeClr val="tx1"/>
                </a:solidFill>
              </a:rPr>
              <a:t> (Украинец)</a:t>
            </a:r>
          </a:p>
        </p:txBody>
      </p:sp>
      <p:sp>
        <p:nvSpPr>
          <p:cNvPr id="13" name="Овал 12"/>
          <p:cNvSpPr/>
          <p:nvPr/>
        </p:nvSpPr>
        <p:spPr>
          <a:xfrm>
            <a:off x="6643702" y="3929067"/>
            <a:ext cx="2357454" cy="1000132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Украинец Сер</a:t>
            </a:r>
            <a:r>
              <a:rPr lang="ru-RU" sz="1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ге</a:t>
            </a:r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й </a:t>
            </a:r>
            <a:r>
              <a:rPr lang="ru-RU" sz="16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Демидович</a:t>
            </a:r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 1912-1941</a:t>
            </a:r>
          </a:p>
        </p:txBody>
      </p:sp>
      <p:sp>
        <p:nvSpPr>
          <p:cNvPr id="14" name="Стрелка вправо 13"/>
          <p:cNvSpPr/>
          <p:nvPr/>
        </p:nvSpPr>
        <p:spPr>
          <a:xfrm rot="6776049" flipV="1">
            <a:off x="1036608" y="1641863"/>
            <a:ext cx="495980" cy="1771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2555868" flipV="1">
            <a:off x="2174577" y="1284577"/>
            <a:ext cx="865756" cy="625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1331908">
            <a:off x="4429899" y="2050017"/>
            <a:ext cx="654921" cy="1147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457840" flipH="1">
            <a:off x="6615250" y="2340411"/>
            <a:ext cx="661534" cy="159617"/>
          </a:xfrm>
          <a:prstGeom prst="rightArrow">
            <a:avLst>
              <a:gd name="adj1" fmla="val 6077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6086022">
            <a:off x="7750921" y="3619399"/>
            <a:ext cx="448017" cy="2383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2285984" y="5500702"/>
            <a:ext cx="2857521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Я,  </a:t>
            </a:r>
          </a:p>
          <a:p>
            <a:pPr algn="ctr"/>
            <a:r>
              <a:rPr lang="ru-RU" sz="2400" b="1" dirty="0" err="1">
                <a:solidFill>
                  <a:schemeClr val="tx1"/>
                </a:solidFill>
              </a:rPr>
              <a:t>Жиляева</a:t>
            </a:r>
            <a:endParaRPr lang="ru-RU" sz="2400" b="1" dirty="0">
              <a:solidFill>
                <a:schemeClr val="tx1"/>
              </a:solidFill>
            </a:endParaRPr>
          </a:p>
          <a:p>
            <a:pPr algn="ctr"/>
            <a:r>
              <a:rPr lang="ru-RU" sz="2400" b="1" dirty="0">
                <a:solidFill>
                  <a:schemeClr val="tx1"/>
                </a:solidFill>
              </a:rPr>
              <a:t>Даша</a:t>
            </a:r>
          </a:p>
        </p:txBody>
      </p:sp>
      <p:sp>
        <p:nvSpPr>
          <p:cNvPr id="3" name="Стрелка вправо 2"/>
          <p:cNvSpPr/>
          <p:nvPr/>
        </p:nvSpPr>
        <p:spPr>
          <a:xfrm rot="3304374" flipV="1">
            <a:off x="3023945" y="4993960"/>
            <a:ext cx="1121584" cy="2067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7693648">
            <a:off x="4181652" y="1345353"/>
            <a:ext cx="489703" cy="244849"/>
          </a:xfrm>
          <a:prstGeom prst="rightArrow">
            <a:avLst>
              <a:gd name="adj1" fmla="val 50000"/>
              <a:gd name="adj2" fmla="val 517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11331908" flipV="1">
            <a:off x="5818157" y="713193"/>
            <a:ext cx="624251" cy="1521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071934" y="3143248"/>
            <a:ext cx="2500330" cy="14192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Папа,</a:t>
            </a:r>
          </a:p>
          <a:p>
            <a:pPr algn="ctr"/>
            <a:r>
              <a:rPr lang="ru-RU" sz="1600" b="1" dirty="0" err="1">
                <a:solidFill>
                  <a:schemeClr val="tx1"/>
                </a:solidFill>
              </a:rPr>
              <a:t>Жиляев</a:t>
            </a:r>
            <a:r>
              <a:rPr lang="ru-RU" sz="1600" b="1" dirty="0">
                <a:solidFill>
                  <a:schemeClr val="tx1"/>
                </a:solidFill>
              </a:rPr>
              <a:t> Александр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5500694" y="5643578"/>
            <a:ext cx="2857520" cy="107157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Моя сестра </a:t>
            </a:r>
            <a:r>
              <a:rPr lang="ru-RU" sz="2400" b="1" dirty="0" err="1">
                <a:solidFill>
                  <a:schemeClr val="tx1"/>
                </a:solidFill>
              </a:rPr>
              <a:t>Жиляева</a:t>
            </a:r>
            <a:r>
              <a:rPr lang="ru-RU" sz="2400" b="1" dirty="0">
                <a:solidFill>
                  <a:schemeClr val="tx1"/>
                </a:solidFill>
              </a:rPr>
              <a:t> Аня</a:t>
            </a:r>
          </a:p>
        </p:txBody>
      </p:sp>
      <p:sp>
        <p:nvSpPr>
          <p:cNvPr id="31" name="Стрелка вправо 30"/>
          <p:cNvSpPr/>
          <p:nvPr/>
        </p:nvSpPr>
        <p:spPr>
          <a:xfrm rot="2300239" flipV="1">
            <a:off x="3345181" y="5146075"/>
            <a:ext cx="2499511" cy="1889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 rot="3837507" flipV="1">
            <a:off x="5672393" y="4904306"/>
            <a:ext cx="1458863" cy="2781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 rot="6228908" flipV="1">
            <a:off x="4371353" y="5092854"/>
            <a:ext cx="1433497" cy="1465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2746923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8867"/>
    </mc:Choice>
    <mc:Fallback>
      <p:transition spd="slow" advTm="388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" grpId="0" animBg="1"/>
      <p:bldP spid="3" grpId="0" animBg="1"/>
      <p:bldP spid="26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пример\Documents\Scanned Documents\Documents\пре войн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68951" cy="6408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85800" y="428604"/>
            <a:ext cx="38737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Мой прадед -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Войтюк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Алексей Данилович.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Прошел всю войну, начиная с 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г. Коростеня (Украина) до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Берлина,в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составе 3-го Украинского фронта</a:t>
            </a:r>
          </a:p>
        </p:txBody>
      </p:sp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49976" y="571480"/>
            <a:ext cx="2134683" cy="2500330"/>
          </a:xfrm>
          <a:prstGeom prst="rect">
            <a:avLst/>
          </a:prstGeom>
        </p:spPr>
      </p:pic>
      <p:pic>
        <p:nvPicPr>
          <p:cNvPr id="9" name="Рисунок 8" descr="Рисунок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57752" y="3643314"/>
            <a:ext cx="3560824" cy="24547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04642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3714752"/>
            <a:ext cx="7286676" cy="2857520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Гипотеза:   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чем больше дети будут знать фактов из военного прошлого нашей страны, чем богаче будет общение с очевидцами этих событий, тем крепче будет патриотическое сознание дошкольников.</a:t>
            </a:r>
            <a:br>
              <a:rPr lang="ru-RU" sz="1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формирование основ        патриотического сознания   дошкольников посредством общения с ветеранами ВОВ.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214290"/>
            <a:ext cx="8278844" cy="3286148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Проблема: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дошкольники имеют мало знаний о ВОВ, о подвиге ветеранов войны. Да и ветеранов мало осталось среди нас.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 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ФГОС – в ДОУ должны создаваться условия для формирования основ патриотического сознания детей.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Пока ветераны среди нас,                 нужно использовать любую возможность для общения с ними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и   оказания  помощи.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Aleksandr\Desktop\мой дед воевал\SAM_12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90" y="642918"/>
            <a:ext cx="3786214" cy="27600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leksandr\Desktop\мой дед воевал\SAM_119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571480"/>
            <a:ext cx="3929090" cy="28539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147248" cy="562074"/>
          </a:xfrm>
        </p:spPr>
        <p:txBody>
          <a:bodyPr>
            <a:noAutofit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Был награжден </a:t>
            </a:r>
          </a:p>
        </p:txBody>
      </p:sp>
      <p:pic>
        <p:nvPicPr>
          <p:cNvPr id="3078" name="Picture 6" descr="C:\Users\Aleksandr\Desktop\мой дед воевал\SAM_121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3500438"/>
            <a:ext cx="4262436" cy="31968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Aleksandr\Desktop\мой дед воевал\SAM_120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5" y="3500438"/>
            <a:ext cx="3831529" cy="3071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456788701"/>
      </p:ext>
    </p:extLst>
  </p:cSld>
  <p:clrMapOvr>
    <a:masterClrMapping/>
  </p:clrMapOvr>
  <p:transition spd="slow" advTm="226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7186634" cy="908720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 хроники: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692696"/>
            <a:ext cx="8388424" cy="6768752"/>
          </a:xfrm>
        </p:spPr>
        <p:txBody>
          <a:bodyPr/>
          <a:lstStyle/>
          <a:p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Войтюк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Никифор Данилович, пропал без вести в 1944 году, внесен в книгу памяти «Мемориал».</a:t>
            </a:r>
          </a:p>
          <a:p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Семенчук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Николай Федорович, воевал в составе 1-го Украинского фронта с 1943 года, участвовал в боях под Братиславой, награжден медалью за отвагу, орденом Красной звезды, орденом Отечественной войны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степени. В этом году ему исполняется   91 год.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2214554"/>
            <a:ext cx="2909725" cy="41304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42852"/>
            <a:ext cx="4143372" cy="1928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Украинец Сергей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Демидович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летчик,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сбит самолетом противника 24 июля 1941 года, место захоронения не известно, внесен в книгу памяти «Мемориал»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2716034"/>
            <a:ext cx="4429156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Встреча с однополчанами через много лет </a:t>
            </a:r>
            <a:endParaRPr lang="ru-RU" dirty="0"/>
          </a:p>
        </p:txBody>
      </p:sp>
      <p:pic>
        <p:nvPicPr>
          <p:cNvPr id="6" name="Рисунок 5" descr="Рисунок0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3714752"/>
            <a:ext cx="4858512" cy="286969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b="1" dirty="0"/>
              <a:t>Мой прадед в наши дни</a:t>
            </a:r>
          </a:p>
        </p:txBody>
      </p:sp>
      <p:pic>
        <p:nvPicPr>
          <p:cNvPr id="3" name="Picture 2" descr="C:\Users\Aleksandr\Desktop\мой дед воевал\2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08" y="3714752"/>
            <a:ext cx="2143140" cy="2857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3108" y="928670"/>
            <a:ext cx="2071702" cy="2464995"/>
          </a:xfrm>
          <a:prstGeom prst="rect">
            <a:avLst/>
          </a:prstGeom>
        </p:spPr>
      </p:pic>
      <p:pic>
        <p:nvPicPr>
          <p:cNvPr id="6" name="Picture 2" descr="C:\Users\Администратор\Desktop\мой дед воевал\дед воевал\4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000108"/>
            <a:ext cx="3357586" cy="4532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795320" cy="1558526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Мои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дедушка и папа  продолжили военную 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летопись </a:t>
            </a: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нашей семьи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: дедушка воевал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Анголе (1984 – 1988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г.)</a:t>
            </a:r>
          </a:p>
        </p:txBody>
      </p:sp>
      <p:pic>
        <p:nvPicPr>
          <p:cNvPr id="3" name="Рисунок 2" descr="дед воевал в Анголе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85918" y="2071678"/>
            <a:ext cx="3753015" cy="3656448"/>
          </a:xfrm>
          <a:prstGeom prst="rect">
            <a:avLst/>
          </a:prstGeom>
        </p:spPr>
      </p:pic>
      <p:pic>
        <p:nvPicPr>
          <p:cNvPr id="4" name="Рисунок 3" descr="запуск георгиевской ленты из шаров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857884" y="2071678"/>
            <a:ext cx="2749201" cy="444226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686800" cy="1285884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Папа воевал в Чечне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(2001 – 2004 г.)</a:t>
            </a:r>
          </a:p>
        </p:txBody>
      </p:sp>
      <p:pic>
        <p:nvPicPr>
          <p:cNvPr id="3" name="Рисунок 2" descr="служба в Чечне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28860" y="2285992"/>
            <a:ext cx="5353989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Как мало их осталось на земле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не ходят ноги и тревожат раны,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 ночью курят, чтобы в страшном сне,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вновь не стреляли в них на поле брани.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Мне хочется их каждого обнять,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теплом душевным с ними поделиться,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Была бы сила, чтобы время вспять…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но я не бог…война им снова снится.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Пусть внукам не достанется война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 грязь её потомков не коснётся,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пусть курит бывший ротный старшина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 слышит, как внучок во сне смеётся.</a:t>
            </a:r>
          </a:p>
        </p:txBody>
      </p:sp>
    </p:spTree>
    <p:extLst>
      <p:ext uri="{BB962C8B-B14F-4D97-AF65-F5344CB8AC3E}">
        <p14:creationId xmlns="" xmlns:p14="http://schemas.microsoft.com/office/powerpoint/2010/main" val="1056349930"/>
      </p:ext>
    </p:extLst>
  </p:cSld>
  <p:clrMapOvr>
    <a:masterClrMapping/>
  </p:clrMapOvr>
  <p:transition advTm="2500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857224" y="1841936"/>
            <a:ext cx="792961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10154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852936"/>
            <a:ext cx="3096344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660718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я знал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329642" cy="5643602"/>
          </a:xfrm>
        </p:spPr>
        <p:txBody>
          <a:bodyPr/>
          <a:lstStyle/>
          <a:p>
            <a:pPr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Каждый год наша страна 9 мая отмечает замечательный праздник - День Победы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Наша семья в этот день идёт в Бессмертном полку.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5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2071678"/>
            <a:ext cx="4357007" cy="2928958"/>
          </a:xfrm>
          <a:prstGeom prst="rect">
            <a:avLst/>
          </a:prstGeom>
        </p:spPr>
      </p:pic>
      <p:pic>
        <p:nvPicPr>
          <p:cNvPr id="6" name="Рисунок 5" descr="9 мая 2016 Бессмертный полк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3643314"/>
            <a:ext cx="4286280" cy="303594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я узнала: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329642" cy="2143140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Очень давно была Великая Отечественная война. Благодаря подвигу нашего народа в 1945 году мы праздновали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 Победы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     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ВАЖНЫЙ ПРАЗДНИК!</a:t>
            </a:r>
          </a:p>
        </p:txBody>
      </p:sp>
      <p:pic>
        <p:nvPicPr>
          <p:cNvPr id="5" name="Рисунок 4" descr="oS3fa-yeMV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71802" y="3357562"/>
            <a:ext cx="5481467" cy="279104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285992"/>
            <a:ext cx="3786214" cy="1928826"/>
          </a:xfrm>
        </p:spPr>
        <p:txBody>
          <a:bodyPr/>
          <a:lstStyle/>
          <a:p>
            <a:pPr algn="ctr"/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нашей семье есть тоже ветераны. </a:t>
            </a:r>
            <a:br>
              <a:rPr lang="ru-RU" sz="1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детском саду мы ходим к памятнику возлагать цветы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42852"/>
            <a:ext cx="5572164" cy="785818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Сегодня ветеранов     осталось очень мало. О них нужно заботиться.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9 мая 2015 сестра с ветеранами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005601" y="142853"/>
            <a:ext cx="1919896" cy="2428892"/>
          </a:xfrm>
          <a:prstGeom prst="rect">
            <a:avLst/>
          </a:prstGeom>
        </p:spPr>
      </p:pic>
      <p:pic>
        <p:nvPicPr>
          <p:cNvPr id="6" name="Рисунок 5" descr="9 мая 2015 Бессмертный полк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0606" y="1571612"/>
            <a:ext cx="2210983" cy="3433553"/>
          </a:xfrm>
          <a:prstGeom prst="rect">
            <a:avLst/>
          </a:prstGeom>
        </p:spPr>
      </p:pic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4876" y="4143380"/>
            <a:ext cx="4183921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Как я узнала: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5286388"/>
            <a:ext cx="6858048" cy="1714512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детском саду с нами беседовали, мы рассматривали фото и иллюстрации.</a:t>
            </a:r>
          </a:p>
        </p:txBody>
      </p:sp>
      <p:pic>
        <p:nvPicPr>
          <p:cNvPr id="5" name="Рисунок 4" descr="наро -фрода войск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3108" y="1214422"/>
            <a:ext cx="6083616" cy="342902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3636" y="5000636"/>
            <a:ext cx="3000364" cy="1500198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группе у нас есть музей боевой славы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5500726" cy="1071570"/>
          </a:xfrm>
        </p:spPr>
        <p:txBody>
          <a:bodyPr/>
          <a:lstStyle/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       Мы ходили в краеведческий музей нашего города</a:t>
            </a:r>
          </a:p>
        </p:txBody>
      </p:sp>
      <p:pic>
        <p:nvPicPr>
          <p:cNvPr id="4" name="Рисунок 3" descr="музей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675941" y="500042"/>
            <a:ext cx="2325246" cy="3571900"/>
          </a:xfrm>
          <a:prstGeom prst="rect">
            <a:avLst/>
          </a:prstGeom>
        </p:spPr>
      </p:pic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14414" y="3286124"/>
            <a:ext cx="4567502" cy="274281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8" y="1334360"/>
            <a:ext cx="4000496" cy="29434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71802" y="3000372"/>
            <a:ext cx="1849405" cy="3734856"/>
          </a:xfrm>
          <a:prstGeom prst="rect">
            <a:avLst/>
          </a:prstGeom>
        </p:spPr>
      </p:pic>
      <p:pic>
        <p:nvPicPr>
          <p:cNvPr id="4" name="Рисунок 3" descr="памятник на Поклонной горе, подаренный Украиной России на 50 летие победы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214546" y="0"/>
            <a:ext cx="1857388" cy="3715449"/>
          </a:xfrm>
          <a:prstGeom prst="rect">
            <a:avLst/>
          </a:prstGeom>
        </p:spPr>
      </p:pic>
      <p:pic>
        <p:nvPicPr>
          <p:cNvPr id="5" name="Рисунок 4" descr="Парк Патриот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42844" y="1785926"/>
            <a:ext cx="1968365" cy="38576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8469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214290"/>
            <a:ext cx="5500694" cy="2000264"/>
          </a:xfrm>
        </p:spPr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 встречались с ветеранами ВОВ в детском саду: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Фёдором Фёдоровичем и Лидией Егоровной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Рыхловыми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нас в группе висели интересные стенды ко Дню Победы.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ф.ф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32955" y="571480"/>
            <a:ext cx="2710284" cy="3541659"/>
          </a:xfrm>
          <a:prstGeom prst="rect">
            <a:avLst/>
          </a:prstGeom>
        </p:spPr>
      </p:pic>
      <p:pic>
        <p:nvPicPr>
          <p:cNvPr id="5" name="Рисунок 4" descr="IMG_039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81033" y="3714752"/>
            <a:ext cx="5018924" cy="300039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2.3|1.3|1.9|1.3|1.8|1.3|1.4|1.3|1.6|1.3|1.6|1.5|1.9|2|2.3|2.1|1.9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5|6|6.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475</Words>
  <Application>Microsoft Office PowerPoint</Application>
  <PresentationFormat>Экран (4:3)</PresentationFormat>
  <Paragraphs>57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Тема Office</vt:lpstr>
      <vt:lpstr>1_Тема Office</vt:lpstr>
      <vt:lpstr>2_Тема Office</vt:lpstr>
      <vt:lpstr>Воспитанницы МАДОУ детский сад комбинированного вида № 12 «Радуга», группы № 9, г. Наро – Фоминска Ж.  Дарьи Кураторы: воспитатели Кудливская ю. а.,                                                 Кондакова Е. В. </vt:lpstr>
      <vt:lpstr>Гипотеза:    чем больше дети будут знать фактов из военного прошлого нашей страны, чем богаче будет общение с очевидцами этих событий, тем крепче будет патриотическое сознание дошкольников.    Цель: формирование основ        патриотического сознания   дошкольников посредством общения с ветеранами ВОВ. </vt:lpstr>
      <vt:lpstr>Что я знала:</vt:lpstr>
      <vt:lpstr>Что я узнала:</vt:lpstr>
      <vt:lpstr>В нашей семье есть тоже ветераны.  В детском саду мы ходим к памятнику возлагать цветы.</vt:lpstr>
      <vt:lpstr>Как я узнала:</vt:lpstr>
      <vt:lpstr>В группе у нас есть музей боевой славы</vt:lpstr>
      <vt:lpstr>Слайд 8</vt:lpstr>
      <vt:lpstr>Мы встречались с ветеранами ВОВ в детском саду: Фёдором Фёдоровичем и Лидией Егоровной Рыхловыми. У нас в группе висели интересные стенды ко Дню Победы.</vt:lpstr>
      <vt:lpstr>Мы рисовали воинов – наших защитников.  Рисовали поздравительную открытку. Делали аппликацию «Танк Г. Хетагурова».</vt:lpstr>
      <vt:lpstr>Мы с мамой участвовали в Акции «Посади лес Победе»</vt:lpstr>
      <vt:lpstr>        Участвовали в песенном флэшмобе, посвященному Дню Победы и в шествии, посвящённому памяти павших в ВОВ</vt:lpstr>
      <vt:lpstr>Слайд 13</vt:lpstr>
      <vt:lpstr>Помогаем ей, поздравляем с праздниками и днём рождения</vt:lpstr>
      <vt:lpstr>с  Фёдором Фёдоровичем Рыхловым (15.05. 26 г.)</vt:lpstr>
      <vt:lpstr>Что я поняла:      нужно беречь и заботиться о тех, кто дал нам возможность жить под мирным небом, ведь их осталось так мало рядом с нами.      Мы с мамой           изучили     документы и фото нашей семьи и сделали вот такой альбом:</vt:lpstr>
      <vt:lpstr>Альбом «Боевая летопись моей семьи»</vt:lpstr>
      <vt:lpstr>Слайд 18</vt:lpstr>
      <vt:lpstr>Слайд 19</vt:lpstr>
      <vt:lpstr>Был награжден </vt:lpstr>
      <vt:lpstr>Из хроники:</vt:lpstr>
      <vt:lpstr>Слайд 22</vt:lpstr>
      <vt:lpstr>Мой прадед в наши дни</vt:lpstr>
      <vt:lpstr>   Мои дедушка и папа  продолжили военную летопись нашей семьи: дедушка воевал  Анголе (1984 – 1988 г.)</vt:lpstr>
      <vt:lpstr>Папа воевал в Чечне  (2001 – 2004 г.)</vt:lpstr>
      <vt:lpstr>Как мало их осталось на земле  не ходят ноги и тревожат раны,  и ночью курят, чтобы в страшном сне,  вновь не стреляли в них на поле брани.   Мне хочется их каждого обнять,  теплом душевным с ними поделиться,  Была бы сила, чтобы время вспять…  но я не бог…война им снова снится.   Пусть внукам не достанется война  и грязь её потомков не коснётся,  пусть курит бывший ротный старшина  и слышит, как внучок во сне смеётся.</vt:lpstr>
      <vt:lpstr>Слайд 27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например</dc:creator>
  <cp:lastModifiedBy>Администратор</cp:lastModifiedBy>
  <cp:revision>77</cp:revision>
  <dcterms:created xsi:type="dcterms:W3CDTF">2015-04-07T22:47:07Z</dcterms:created>
  <dcterms:modified xsi:type="dcterms:W3CDTF">2016-12-03T19:28:55Z</dcterms:modified>
</cp:coreProperties>
</file>