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8" r:id="rId4"/>
    <p:sldId id="290" r:id="rId5"/>
    <p:sldId id="319" r:id="rId6"/>
    <p:sldId id="301" r:id="rId7"/>
    <p:sldId id="317" r:id="rId8"/>
    <p:sldId id="316" r:id="rId9"/>
    <p:sldId id="320" r:id="rId10"/>
    <p:sldId id="315" r:id="rId11"/>
    <p:sldId id="308" r:id="rId12"/>
    <p:sldId id="312" r:id="rId13"/>
    <p:sldId id="313" r:id="rId14"/>
    <p:sldId id="321" r:id="rId15"/>
    <p:sldId id="303" r:id="rId16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FF6600"/>
    <a:srgbClr val="385D8A"/>
    <a:srgbClr val="4F81BD"/>
    <a:srgbClr val="FFCCCC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32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3244854" y="27348"/>
            <a:ext cx="5863970" cy="1080000"/>
            <a:chOff x="3" y="4423218"/>
            <a:chExt cx="5863970" cy="1080000"/>
          </a:xfrm>
        </p:grpSpPr>
        <p:pic>
          <p:nvPicPr>
            <p:cNvPr id="8" name="Рисунок 7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" y="4423218"/>
              <a:ext cx="767366" cy="1080000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849437" y="4423218"/>
              <a:ext cx="767366" cy="108000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698871" y="4423218"/>
              <a:ext cx="767366" cy="1080000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548305" y="4423218"/>
              <a:ext cx="767366" cy="1080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397739" y="4423218"/>
              <a:ext cx="767366" cy="1080000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247173" y="4423218"/>
              <a:ext cx="767366" cy="1080000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 userDrawn="1"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96607" y="4423218"/>
              <a:ext cx="767366" cy="1080000"/>
            </a:xfrm>
            <a:prstGeom prst="rect">
              <a:avLst/>
            </a:prstGeom>
          </p:spPr>
        </p:pic>
      </p:grpSp>
      <p:sp>
        <p:nvSpPr>
          <p:cNvPr id="15" name="Половина рамки 14"/>
          <p:cNvSpPr/>
          <p:nvPr userDrawn="1"/>
        </p:nvSpPr>
        <p:spPr>
          <a:xfrm>
            <a:off x="107504" y="121196"/>
            <a:ext cx="3312368" cy="1872208"/>
          </a:xfrm>
          <a:prstGeom prst="halfFrame">
            <a:avLst>
              <a:gd name="adj1" fmla="val 4223"/>
              <a:gd name="adj2" fmla="val 3674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-252863" y="1933933"/>
            <a:ext cx="2724150" cy="3838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оловина рамки 4"/>
          <p:cNvSpPr/>
          <p:nvPr userDrawn="1"/>
        </p:nvSpPr>
        <p:spPr>
          <a:xfrm>
            <a:off x="107504" y="121196"/>
            <a:ext cx="1152000" cy="3600400"/>
          </a:xfrm>
          <a:prstGeom prst="halfFrame">
            <a:avLst>
              <a:gd name="adj1" fmla="val 6843"/>
              <a:gd name="adj2" fmla="val 7735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422" y="222555"/>
            <a:ext cx="1054321" cy="12927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017" y="4423218"/>
            <a:ext cx="767366" cy="108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414947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414947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овина рамки 6"/>
          <p:cNvSpPr/>
          <p:nvPr userDrawn="1"/>
        </p:nvSpPr>
        <p:spPr>
          <a:xfrm>
            <a:off x="107504" y="121196"/>
            <a:ext cx="7776864" cy="3600400"/>
          </a:xfrm>
          <a:prstGeom prst="halfFrame">
            <a:avLst>
              <a:gd name="adj1" fmla="val 2028"/>
              <a:gd name="adj2" fmla="val 2028"/>
            </a:avLst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422" y="222555"/>
            <a:ext cx="1054321" cy="12927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" y="4423218"/>
            <a:ext cx="767366" cy="108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49437" y="4423218"/>
            <a:ext cx="767366" cy="108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98871" y="4423218"/>
            <a:ext cx="767366" cy="108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48305" y="4423218"/>
            <a:ext cx="767366" cy="108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97739" y="4423218"/>
            <a:ext cx="767366" cy="1080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47173" y="4423218"/>
            <a:ext cx="767366" cy="1080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96607" y="4423218"/>
            <a:ext cx="767366" cy="10800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8234238" y="5523766"/>
            <a:ext cx="8867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solidFill>
                  <a:srgbClr val="C00000"/>
                </a:solidFill>
              </a:rPr>
              <a:t>Фуфлыгина Н.Н.</a:t>
            </a:r>
            <a:endParaRPr lang="ru-RU" sz="800" dirty="0">
              <a:solidFill>
                <a:srgbClr val="C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1500178"/>
            <a:ext cx="6429420" cy="1714512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День Матери</a:t>
            </a:r>
            <a:endParaRPr lang="ru-RU" sz="88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5" name="Управляющая кнопка: сведения 4">
            <a:hlinkClick r:id="rId2" action="ppaction://hlinksldjump" highlightClick="1"/>
          </p:cNvPr>
          <p:cNvSpPr/>
          <p:nvPr/>
        </p:nvSpPr>
        <p:spPr>
          <a:xfrm>
            <a:off x="149400" y="5214551"/>
            <a:ext cx="396000" cy="396000"/>
          </a:xfrm>
          <a:prstGeom prst="actionButtonInform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32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143384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J00991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75681">
            <a:off x="-16460" y="4857500"/>
            <a:ext cx="2445584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9" descr="f84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91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94931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28865"/>
            <a:ext cx="8229600" cy="62837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Музеи  материнской  славы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6" descr="http://afisher.info/cheboksary/pictures/posters/70355/70355_yandex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1000112"/>
            <a:ext cx="3199401" cy="2143140"/>
          </a:xfrm>
          <a:prstGeom prst="rect">
            <a:avLst/>
          </a:prstGeom>
          <a:noFill/>
        </p:spPr>
      </p:pic>
      <p:pic>
        <p:nvPicPr>
          <p:cNvPr id="7" name="Picture 2" descr="http://gov.cap.ru/UserFiles/photo/20130427_Albom4770/1316779235_izobrazhenie-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500178"/>
            <a:ext cx="2600510" cy="1947132"/>
          </a:xfrm>
          <a:prstGeom prst="rect">
            <a:avLst/>
          </a:prstGeom>
          <a:noFill/>
        </p:spPr>
      </p:pic>
      <p:pic>
        <p:nvPicPr>
          <p:cNvPr id="8" name="Picture 10" descr="http://gov.cap.ru/UserFiles/photo/20130427_Albom4770/1316779268_izobrazhenie-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53224" y="1500178"/>
            <a:ext cx="2499958" cy="1871844"/>
          </a:xfrm>
          <a:prstGeom prst="rect">
            <a:avLst/>
          </a:prstGeom>
          <a:noFill/>
        </p:spPr>
      </p:pic>
      <p:pic>
        <p:nvPicPr>
          <p:cNvPr id="9" name="Picture 8" descr="http://maxpark.com/static/u/photo/3853558506/740_278586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3" y="3597752"/>
            <a:ext cx="4786346" cy="20115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628371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Страничка мудрости</a:t>
            </a:r>
            <a:endParaRPr lang="ru-RU" sz="3600" b="1" i="1" u="sng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1142988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При солнышке тепло, 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1142988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 матушке добро.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1785930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Нет лучшего дружка,</a:t>
            </a:r>
            <a:endParaRPr lang="ru-RU" sz="2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4876" y="1785930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чем родная матушка.</a:t>
            </a:r>
            <a:endParaRPr lang="ru-RU" sz="2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235743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B050"/>
                </a:solidFill>
              </a:rPr>
              <a:t>Птица рада весне, </a:t>
            </a:r>
            <a:endParaRPr lang="ru-RU" sz="28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3438" y="235743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а младенец матери.</a:t>
            </a:r>
            <a:endParaRPr lang="ru-RU" sz="28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2928938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33CC"/>
                </a:solidFill>
              </a:rPr>
              <a:t>Материнская молитва </a:t>
            </a:r>
            <a:endParaRPr lang="ru-RU" sz="2800" b="1" dirty="0">
              <a:solidFill>
                <a:srgbClr val="0033CC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7752" y="2928938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со дна моя достаёт.</a:t>
            </a:r>
            <a:endParaRPr lang="ru-RU" sz="2800" b="1" dirty="0">
              <a:solidFill>
                <a:srgbClr val="0033CC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357188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Кто мать и отца почитает, </a:t>
            </a:r>
            <a:endParaRPr lang="ru-RU" sz="2800" b="1" dirty="0">
              <a:solidFill>
                <a:srgbClr val="008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9190" y="3571880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тот вовеки не погибает.</a:t>
            </a:r>
            <a:endParaRPr lang="ru-RU" sz="2800" b="1" dirty="0">
              <a:solidFill>
                <a:srgbClr val="008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10" y="4071946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 ребенка болит пальчик, 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29190" y="4071946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 у матери сердце.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3" grpId="0"/>
      <p:bldP spid="14" grpId="0"/>
      <p:bldP spid="17" grpId="0"/>
      <p:bldP spid="18" grpId="0"/>
      <p:bldP spid="19" grpId="0"/>
      <p:bldP spid="20" grpId="0"/>
      <p:bldP spid="21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85793" y="-180564"/>
            <a:ext cx="3852000" cy="3852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sokrsokr.net/wp-content/uploads/Moya-mamoc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8"/>
            <a:ext cx="5124597" cy="3286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20596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6354" r="26976"/>
          <a:stretch>
            <a:fillRect/>
          </a:stretch>
        </p:blipFill>
        <p:spPr bwMode="auto">
          <a:xfrm>
            <a:off x="3071802" y="785798"/>
            <a:ext cx="3077422" cy="370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142857"/>
            <a:ext cx="8229600" cy="500066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Берегите своих мам!</a:t>
            </a:r>
            <a:endParaRPr kumimoji="0" lang="ru-RU" sz="3600" b="1" i="1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4429136"/>
            <a:ext cx="8229600" cy="62837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Помните, они наши Ангелы!</a:t>
            </a:r>
            <a:endParaRPr kumimoji="0" lang="ru-RU" sz="3600" b="1" i="1" u="sng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2.infourok.ru/uploads/ex/0659/0003d6e8-302756c1/hello_html_m592aa47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4"/>
            <a:ext cx="7048547" cy="52864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alp-gourmets.com/data/559e945ec2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70"/>
            <a:ext cx="3938016" cy="40004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l="12664" r="13214"/>
          <a:stretch>
            <a:fillRect/>
          </a:stretch>
        </p:blipFill>
        <p:spPr bwMode="auto">
          <a:xfrm>
            <a:off x="1857356" y="928674"/>
            <a:ext cx="5819964" cy="441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85918" y="214294"/>
            <a:ext cx="5829312" cy="571504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Притча «Разговор ребёнка с Богом»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6354" r="26976"/>
          <a:stretch>
            <a:fillRect/>
          </a:stretch>
        </p:blipFill>
        <p:spPr bwMode="auto">
          <a:xfrm>
            <a:off x="2143108" y="0"/>
            <a:ext cx="4786346" cy="576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85793" y="-180564"/>
            <a:ext cx="3852000" cy="3852000"/>
          </a:xfrm>
          <a:prstGeom prst="rect">
            <a:avLst/>
          </a:prstGeom>
        </p:spPr>
      </p:pic>
      <p:pic>
        <p:nvPicPr>
          <p:cNvPr id="16386" name="Picture 2" descr="http://pics.nashgorod.ru/imgfiles/newnews_imgs/2015/11/29/prev800_aef8f695b6955b2a1e763a8e549412c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8"/>
            <a:ext cx="6004514" cy="40005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20596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571604" y="642922"/>
            <a:ext cx="5829312" cy="57150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День матери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500958" y="0"/>
            <a:ext cx="1362155" cy="2000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1472" y="4071946"/>
            <a:ext cx="8286808" cy="1512168"/>
          </a:xfrm>
          <a:prstGeom prst="rect">
            <a:avLst/>
          </a:prstGeom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28596" y="1571616"/>
            <a:ext cx="8143932" cy="192882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Указом Президента РФ Б. Н. Ельцина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от 30.01.98 г. N 120 учрежден ежегодный российский праздник - День матери.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Праздник отмечается в последнее воскресенье ноября.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 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f_18158510"/>
          <p:cNvPicPr>
            <a:picLocks noChangeAspect="1" noChangeArrowheads="1"/>
          </p:cNvPicPr>
          <p:nvPr/>
        </p:nvPicPr>
        <p:blipFill>
          <a:blip r:embed="rId2"/>
          <a:srcRect r="-1474"/>
          <a:stretch>
            <a:fillRect/>
          </a:stretch>
        </p:blipFill>
        <p:spPr>
          <a:xfrm>
            <a:off x="1785918" y="285732"/>
            <a:ext cx="6072230" cy="5293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laycast.ru/uploads/2016/11/13/20520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928674"/>
            <a:ext cx="3437591" cy="4429804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28865"/>
            <a:ext cx="8229600" cy="62837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Пресвятая Богородица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357170"/>
            <a:ext cx="3643338" cy="10715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Солдатские </a:t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матери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4" descr="http://nabiraem.ru/adm_imgs/112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785930"/>
            <a:ext cx="2500330" cy="3758829"/>
          </a:xfrm>
          <a:prstGeom prst="rect">
            <a:avLst/>
          </a:prstGeom>
          <a:noFill/>
        </p:spPr>
      </p:pic>
      <p:pic>
        <p:nvPicPr>
          <p:cNvPr id="7" name="Picture 2" descr="http://pomp3.ru/uploads/images/m/a/t/materja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19" y="2571748"/>
            <a:ext cx="4706503" cy="3000396"/>
          </a:xfrm>
          <a:prstGeom prst="rect">
            <a:avLst/>
          </a:prstGeom>
          <a:noFill/>
        </p:spPr>
      </p:pic>
      <p:pic>
        <p:nvPicPr>
          <p:cNvPr id="8" name="Picture 6" descr="http://fb.ru/misc/i/gallery/24396/11092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3315" y="0"/>
            <a:ext cx="3780685" cy="23574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pkk.kg/uploads/posts/2014-07/1404795990_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1000112"/>
            <a:ext cx="3390382" cy="442915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28865"/>
            <a:ext cx="8229600" cy="69980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Орден «Мать-героиня»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F243E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114</Words>
  <Application>Microsoft Office PowerPoint</Application>
  <PresentationFormat>Экран (16:10)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День Матери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Страничка мудрости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</dc:title>
  <dc:creator>Администратор</dc:creator>
  <cp:lastModifiedBy>Админ</cp:lastModifiedBy>
  <cp:revision>67</cp:revision>
  <dcterms:created xsi:type="dcterms:W3CDTF">2016-11-12T17:45:23Z</dcterms:created>
  <dcterms:modified xsi:type="dcterms:W3CDTF">2016-12-03T07:23:29Z</dcterms:modified>
</cp:coreProperties>
</file>