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5" r:id="rId3"/>
    <p:sldId id="257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6" r:id="rId14"/>
    <p:sldId id="280" r:id="rId15"/>
    <p:sldId id="282" r:id="rId16"/>
    <p:sldId id="283" r:id="rId17"/>
    <p:sldId id="284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file:///\\&#1089;&#1082;&#1086;&#1083;&#1100;&#1082;&#1086;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000240"/>
            <a:ext cx="8458200" cy="9144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Дидактический материал</a:t>
            </a:r>
          </a:p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 по математике. 1 класс</a:t>
            </a: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43372" y="5072074"/>
            <a:ext cx="4552952" cy="1222375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Подготовила : учитель начальных классов, Идиятдинова Н. Г.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85728"/>
            <a:ext cx="7143800" cy="9286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643042" y="357166"/>
            <a:ext cx="658789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Муниципальное бюджетное  общеобразовательное учреждение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общеобразовательная школа №1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 углубленным изучением отдельных предметов города Бугульмы РТ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8. Найди сумму чисел 3 и 2.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4400" dirty="0" smtClean="0"/>
          </a:p>
          <a:p>
            <a:r>
              <a:rPr lang="ru-RU" sz="4400" dirty="0" smtClean="0"/>
              <a:t>7, 5, 6</a:t>
            </a:r>
            <a:endParaRPr lang="ru-RU" sz="4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9. Реши задачу.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Под елью росло 4 гриба. </a:t>
            </a: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</a:t>
            </a: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 action="ppaction://hlinkfile"/>
              </a:rPr>
              <a:t>колько</a:t>
            </a:r>
            <a:r>
              <a:rPr lang="ru-RU" sz="4400" dirty="0" smtClean="0"/>
              <a:t> грибов осталось под  елью, если 2 гриба унёс ёж?</a:t>
            </a:r>
          </a:p>
          <a:p>
            <a:pPr>
              <a:buNone/>
            </a:pPr>
            <a:endParaRPr lang="ru-RU" sz="4400" dirty="0" smtClean="0"/>
          </a:p>
          <a:p>
            <a:r>
              <a:rPr lang="ru-RU" sz="4400" dirty="0" smtClean="0"/>
              <a:t>0, 1, 2.</a:t>
            </a:r>
            <a:endParaRPr lang="ru-RU" sz="4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938338"/>
          </a:xfrm>
        </p:spPr>
        <p:txBody>
          <a:bodyPr>
            <a:noAutofit/>
          </a:bodyPr>
          <a:lstStyle/>
          <a:p>
            <a:r>
              <a:rPr lang="ru-RU" sz="4800" dirty="0" smtClean="0"/>
              <a:t>10</a:t>
            </a:r>
            <a:r>
              <a:rPr lang="en-US" sz="5400" dirty="0" smtClean="0"/>
              <a:t>*</a:t>
            </a:r>
            <a:r>
              <a:rPr lang="ru-RU" sz="4800" dirty="0" smtClean="0"/>
              <a:t>. Первое слагаемое 4, второе 3. На сколько больше сумма, чем второе слагаемое?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780928"/>
            <a:ext cx="7772400" cy="323887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4400" dirty="0" smtClean="0"/>
              <a:t>3, 5, 4.</a:t>
            </a:r>
            <a:endParaRPr lang="ru-RU" sz="4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Проверь: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4400" dirty="0" smtClean="0"/>
          </a:p>
          <a:p>
            <a:r>
              <a:rPr lang="ru-RU" sz="4400" dirty="0" smtClean="0"/>
              <a:t>8,  5,  9,  А,  6,  7,  9,  5,  2,  4.</a:t>
            </a:r>
            <a:endParaRPr lang="ru-RU" sz="4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Тест 2.</a:t>
            </a:r>
            <a:endParaRPr lang="ru-RU" sz="4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642194"/>
          </a:xfrm>
        </p:spPr>
        <p:txBody>
          <a:bodyPr>
            <a:normAutofit fontScale="90000"/>
          </a:bodyPr>
          <a:lstStyle/>
          <a:p>
            <a:r>
              <a:rPr lang="ru-RU" sz="5300" dirty="0" smtClean="0"/>
              <a:t>1. Найди правильную запись чисел в порядке их убывания.</a:t>
            </a:r>
            <a:endParaRPr lang="ru-RU" sz="53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914400" y="2276872"/>
            <a:ext cx="7772400" cy="3742928"/>
          </a:xfrm>
        </p:spPr>
        <p:txBody>
          <a:bodyPr/>
          <a:lstStyle/>
          <a:p>
            <a:endParaRPr lang="ru-RU" dirty="0" smtClean="0"/>
          </a:p>
          <a:p>
            <a:r>
              <a:rPr lang="ru-RU" sz="4400" dirty="0" smtClean="0"/>
              <a:t>А) 0, 4, 7, 8, 9</a:t>
            </a:r>
          </a:p>
          <a:p>
            <a:endParaRPr lang="ru-RU" sz="4400" dirty="0" smtClean="0"/>
          </a:p>
          <a:p>
            <a:r>
              <a:rPr lang="ru-RU" sz="4400" dirty="0" smtClean="0"/>
              <a:t>Б) 10, 6, 3, 2, 0.</a:t>
            </a:r>
            <a:endParaRPr lang="ru-RU" sz="4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64219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2. Найди число, которое следует за числом 5.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988840"/>
            <a:ext cx="7772400" cy="40309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  </a:t>
            </a:r>
          </a:p>
          <a:p>
            <a:r>
              <a:rPr lang="ru-RU" sz="4400" dirty="0" smtClean="0"/>
              <a:t> 5,  6, 9.</a:t>
            </a:r>
            <a:endParaRPr lang="ru-RU" sz="4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498178"/>
          </a:xfrm>
        </p:spPr>
        <p:txBody>
          <a:bodyPr>
            <a:noAutofit/>
          </a:bodyPr>
          <a:lstStyle/>
          <a:p>
            <a:r>
              <a:rPr lang="ru-RU" sz="4800" dirty="0" smtClean="0"/>
              <a:t>3. Найди число, которое при счёте стоит перед числом 8.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060848"/>
            <a:ext cx="7772400" cy="3958952"/>
          </a:xfrm>
        </p:spPr>
        <p:txBody>
          <a:bodyPr/>
          <a:lstStyle/>
          <a:p>
            <a:endParaRPr lang="ru-RU" dirty="0" smtClean="0"/>
          </a:p>
          <a:p>
            <a:r>
              <a:rPr lang="ru-RU" sz="4400" smtClean="0"/>
              <a:t>7, 4, 5.</a:t>
            </a:r>
            <a:endParaRPr lang="ru-RU" sz="4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570186"/>
          </a:xfrm>
        </p:spPr>
        <p:txBody>
          <a:bodyPr>
            <a:noAutofit/>
          </a:bodyPr>
          <a:lstStyle/>
          <a:p>
            <a:r>
              <a:rPr lang="ru-RU" sz="4800" dirty="0" smtClean="0"/>
              <a:t>4. Вставь в квадрат подходящее число: 4, 3, 7.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844824"/>
            <a:ext cx="7772400" cy="4174976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 smtClean="0"/>
          </a:p>
          <a:p>
            <a:r>
              <a:rPr lang="ru-RU" sz="4400" dirty="0" smtClean="0"/>
              <a:t>5 </a:t>
            </a:r>
            <a:r>
              <a:rPr lang="en-US" sz="4400" dirty="0" smtClean="0"/>
              <a:t>&lt; 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2780928"/>
            <a:ext cx="43204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426170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5. </a:t>
            </a:r>
            <a:r>
              <a:rPr lang="ru-RU" sz="5300" dirty="0" smtClean="0"/>
              <a:t>Вставь в квадрат подходящее число: 4, </a:t>
            </a:r>
            <a:r>
              <a:rPr lang="en-US" sz="5300" dirty="0" smtClean="0"/>
              <a:t>8</a:t>
            </a:r>
            <a:r>
              <a:rPr lang="ru-RU" sz="5300" dirty="0" smtClean="0"/>
              <a:t>, </a:t>
            </a:r>
            <a:r>
              <a:rPr lang="en-US" sz="5300" dirty="0" smtClean="0"/>
              <a:t>9</a:t>
            </a:r>
            <a:r>
              <a:rPr lang="ru-RU" sz="5300" dirty="0" smtClean="0"/>
              <a:t>.</a:t>
            </a:r>
            <a:endParaRPr lang="ru-RU" sz="53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772816"/>
            <a:ext cx="7772400" cy="4246984"/>
          </a:xfrm>
        </p:spPr>
        <p:txBody>
          <a:bodyPr/>
          <a:lstStyle/>
          <a:p>
            <a:endParaRPr lang="ru-RU" dirty="0" smtClean="0"/>
          </a:p>
          <a:p>
            <a:r>
              <a:rPr lang="en-US" sz="4400" dirty="0" smtClean="0"/>
              <a:t>7</a:t>
            </a:r>
            <a:r>
              <a:rPr lang="ru-RU" sz="4400" dirty="0" smtClean="0"/>
              <a:t> </a:t>
            </a:r>
            <a:r>
              <a:rPr lang="en-US" sz="4400" dirty="0" smtClean="0"/>
              <a:t>&gt; </a:t>
            </a:r>
            <a:endParaRPr lang="ru-RU" sz="44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2348880"/>
            <a:ext cx="504056" cy="5760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426170"/>
          </a:xfrm>
        </p:spPr>
        <p:txBody>
          <a:bodyPr>
            <a:noAutofit/>
          </a:bodyPr>
          <a:lstStyle/>
          <a:p>
            <a:r>
              <a:rPr lang="ru-RU" sz="4800" dirty="0" smtClean="0"/>
              <a:t>Тема: «Числа от 1 до 10. Число 0».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700808"/>
            <a:ext cx="7772400" cy="43189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Тест 1</a:t>
            </a:r>
            <a:endParaRPr lang="ru-RU" sz="4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570186"/>
          </a:xfrm>
        </p:spPr>
        <p:txBody>
          <a:bodyPr>
            <a:noAutofit/>
          </a:bodyPr>
          <a:lstStyle/>
          <a:p>
            <a:r>
              <a:rPr lang="en-US" sz="4800" dirty="0" smtClean="0"/>
              <a:t>6</a:t>
            </a:r>
            <a:r>
              <a:rPr lang="ru-RU" sz="4800" dirty="0" smtClean="0"/>
              <a:t>. Какое число получится, если из 9 вычесть 2?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988840"/>
            <a:ext cx="7772400" cy="4030960"/>
          </a:xfrm>
        </p:spPr>
        <p:txBody>
          <a:bodyPr/>
          <a:lstStyle/>
          <a:p>
            <a:endParaRPr lang="ru-RU" dirty="0" smtClean="0"/>
          </a:p>
          <a:p>
            <a:r>
              <a:rPr lang="ru-RU" sz="4400" dirty="0" smtClean="0"/>
              <a:t>6, 7, 10.</a:t>
            </a:r>
            <a:endParaRPr lang="ru-RU" sz="4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498178"/>
          </a:xfrm>
        </p:spPr>
        <p:txBody>
          <a:bodyPr>
            <a:noAutofit/>
          </a:bodyPr>
          <a:lstStyle/>
          <a:p>
            <a:r>
              <a:rPr lang="ru-RU" sz="4800" dirty="0" smtClean="0"/>
              <a:t>7. Какое число получится, если 7 прибавить 2 ?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772816"/>
            <a:ext cx="7772400" cy="4246984"/>
          </a:xfrm>
        </p:spPr>
        <p:txBody>
          <a:bodyPr/>
          <a:lstStyle/>
          <a:p>
            <a:endParaRPr lang="ru-RU" dirty="0" smtClean="0"/>
          </a:p>
          <a:p>
            <a:r>
              <a:rPr lang="ru-RU" sz="4400" dirty="0" smtClean="0"/>
              <a:t>8,  6,  9</a:t>
            </a:r>
            <a:endParaRPr lang="ru-RU" sz="4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8. Найти сумму чисел 8 и 2.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400" dirty="0" smtClean="0"/>
              <a:t>6,  10,  9</a:t>
            </a:r>
            <a:endParaRPr lang="ru-RU" sz="4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9. Реши задачу: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268760"/>
            <a:ext cx="7772400" cy="47510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4400" dirty="0" smtClean="0"/>
              <a:t>На крыше сидели 4 голубя, 2 голубя улетели. Сколько голубей осталось на крыше?</a:t>
            </a:r>
          </a:p>
          <a:p>
            <a:pPr>
              <a:buNone/>
            </a:pPr>
            <a:endParaRPr lang="ru-RU" sz="4400" dirty="0" smtClean="0"/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4, 0, 2. </a:t>
            </a:r>
            <a:endParaRPr lang="ru-RU" sz="4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10</a:t>
            </a:r>
            <a:r>
              <a:rPr lang="en-US" sz="4800" dirty="0" smtClean="0"/>
              <a:t>*</a:t>
            </a:r>
            <a:r>
              <a:rPr lang="ru-RU" sz="4800" dirty="0" smtClean="0"/>
              <a:t>. Реши задачу: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   У Веры 3 ленты. Одну из них она разрезала на две части. Сколько лент стало у Веры?</a:t>
            </a:r>
          </a:p>
          <a:p>
            <a:pPr>
              <a:buNone/>
            </a:pPr>
            <a:endParaRPr lang="ru-RU" sz="4400" dirty="0" smtClean="0"/>
          </a:p>
          <a:p>
            <a:pPr>
              <a:buFont typeface="Arial" pitchFamily="34" charset="0"/>
              <a:buChar char="•"/>
            </a:pPr>
            <a:r>
              <a:rPr lang="ru-RU" sz="4400" dirty="0" smtClean="0"/>
              <a:t> 5,  4, 6.</a:t>
            </a:r>
            <a:endParaRPr lang="ru-RU" sz="4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Проверь: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4400" dirty="0" smtClean="0"/>
          </a:p>
          <a:p>
            <a:r>
              <a:rPr lang="ru-RU" sz="4400" dirty="0" smtClean="0"/>
              <a:t>Б, 6, 7, 7, 4, 7, 9, 10, 2, 4.</a:t>
            </a:r>
            <a:endParaRPr lang="ru-RU" sz="4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4261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Список использованной литературы: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844824"/>
            <a:ext cx="7772400" cy="4174976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Тесты: 1 класс. Сост. Г.В. </a:t>
            </a:r>
            <a:r>
              <a:rPr lang="ru-RU" dirty="0" err="1" smtClean="0"/>
              <a:t>Барышкова</a:t>
            </a:r>
            <a:r>
              <a:rPr lang="ru-RU" dirty="0" smtClean="0"/>
              <a:t>. -М.: Дрофа, 2002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218258"/>
          </a:xfrm>
        </p:spPr>
        <p:txBody>
          <a:bodyPr>
            <a:normAutofit/>
          </a:bodyPr>
          <a:lstStyle/>
          <a:p>
            <a:pPr algn="ctr"/>
            <a:r>
              <a:rPr lang="ru-RU" sz="5300" dirty="0" smtClean="0"/>
              <a:t>1. Найди число, которое следует за числом 7.</a:t>
            </a:r>
            <a:endParaRPr lang="ru-RU" sz="53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914400" y="2636912"/>
            <a:ext cx="7772400" cy="3382888"/>
          </a:xfrm>
        </p:spPr>
        <p:txBody>
          <a:bodyPr>
            <a:normAutofit/>
          </a:bodyPr>
          <a:lstStyle/>
          <a:p>
            <a:endParaRPr lang="ru-RU" sz="4400" dirty="0" smtClean="0"/>
          </a:p>
          <a:p>
            <a:r>
              <a:rPr lang="ru-RU" sz="4400" dirty="0" smtClean="0"/>
              <a:t>6,   8,   9.</a:t>
            </a:r>
            <a:endParaRPr lang="ru-RU" sz="4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642194"/>
          </a:xfrm>
        </p:spPr>
        <p:txBody>
          <a:bodyPr>
            <a:noAutofit/>
          </a:bodyPr>
          <a:lstStyle/>
          <a:p>
            <a:r>
              <a:rPr lang="ru-RU" sz="4800" dirty="0" smtClean="0"/>
              <a:t>2. Найди число, которое стоит перед числом 6.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988840"/>
            <a:ext cx="7772400" cy="4030960"/>
          </a:xfrm>
        </p:spPr>
        <p:txBody>
          <a:bodyPr>
            <a:normAutofit/>
          </a:bodyPr>
          <a:lstStyle/>
          <a:p>
            <a:endParaRPr lang="ru-RU" sz="4400" dirty="0" smtClean="0"/>
          </a:p>
          <a:p>
            <a:r>
              <a:rPr lang="ru-RU" sz="4400" dirty="0" smtClean="0"/>
              <a:t>5, 7, 4.</a:t>
            </a:r>
            <a:endParaRPr lang="ru-RU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5701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</a:t>
            </a:r>
            <a:r>
              <a:rPr lang="ru-RU" sz="5300" dirty="0" smtClean="0"/>
              <a:t>. Найди число, которое стоит между числами 8 и 10.</a:t>
            </a:r>
            <a:endParaRPr lang="ru-RU" sz="53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204864"/>
            <a:ext cx="7772400" cy="3814936"/>
          </a:xfrm>
        </p:spPr>
        <p:txBody>
          <a:bodyPr/>
          <a:lstStyle/>
          <a:p>
            <a:endParaRPr lang="ru-RU" dirty="0" smtClean="0"/>
          </a:p>
          <a:p>
            <a:r>
              <a:rPr lang="ru-RU" sz="4400" dirty="0" smtClean="0"/>
              <a:t>7, 9, 2.</a:t>
            </a: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570186"/>
          </a:xfrm>
        </p:spPr>
        <p:txBody>
          <a:bodyPr>
            <a:noAutofit/>
          </a:bodyPr>
          <a:lstStyle/>
          <a:p>
            <a:r>
              <a:rPr lang="ru-RU" sz="4800" dirty="0" smtClean="0"/>
              <a:t>4. Найди запись чисел в порядке их увеличения.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420888"/>
            <a:ext cx="7772400" cy="3598912"/>
          </a:xfrm>
        </p:spPr>
        <p:txBody>
          <a:bodyPr/>
          <a:lstStyle/>
          <a:p>
            <a:endParaRPr lang="ru-RU" dirty="0" smtClean="0"/>
          </a:p>
          <a:p>
            <a:r>
              <a:rPr lang="ru-RU" sz="4400" dirty="0" smtClean="0"/>
              <a:t>А) 1, 3, 4, 5, 8.</a:t>
            </a:r>
          </a:p>
          <a:p>
            <a:pPr>
              <a:buNone/>
            </a:pPr>
            <a:endParaRPr lang="ru-RU" sz="4400" dirty="0" smtClean="0"/>
          </a:p>
          <a:p>
            <a:r>
              <a:rPr lang="ru-RU" sz="4400" dirty="0" smtClean="0"/>
              <a:t>Б) 9, 8, 5, 4, 1.</a:t>
            </a:r>
            <a:endParaRPr lang="ru-RU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1354162"/>
          </a:xfrm>
        </p:spPr>
        <p:txBody>
          <a:bodyPr>
            <a:noAutofit/>
          </a:bodyPr>
          <a:lstStyle/>
          <a:p>
            <a:r>
              <a:rPr lang="ru-RU" sz="4800" dirty="0" smtClean="0"/>
              <a:t>5.Какое число меньше 8на 2?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772816"/>
            <a:ext cx="7772400" cy="4246984"/>
          </a:xfrm>
        </p:spPr>
        <p:txBody>
          <a:bodyPr/>
          <a:lstStyle/>
          <a:p>
            <a:endParaRPr lang="ru-RU" dirty="0" smtClean="0"/>
          </a:p>
          <a:p>
            <a:r>
              <a:rPr lang="ru-RU" sz="4400" dirty="0" smtClean="0"/>
              <a:t>9, 5, 6.</a:t>
            </a:r>
            <a:endParaRPr lang="ru-RU" sz="4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66130"/>
          </a:xfrm>
        </p:spPr>
        <p:txBody>
          <a:bodyPr>
            <a:noAutofit/>
          </a:bodyPr>
          <a:lstStyle/>
          <a:p>
            <a:r>
              <a:rPr lang="ru-RU" sz="4800" dirty="0" smtClean="0"/>
              <a:t>6. Какое число больше 5на2?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060848"/>
            <a:ext cx="7772400" cy="3958952"/>
          </a:xfrm>
        </p:spPr>
        <p:txBody>
          <a:bodyPr>
            <a:normAutofit/>
          </a:bodyPr>
          <a:lstStyle/>
          <a:p>
            <a:endParaRPr lang="ru-RU" sz="4400" dirty="0" smtClean="0"/>
          </a:p>
          <a:p>
            <a:r>
              <a:rPr lang="ru-RU" sz="4400" dirty="0" smtClean="0"/>
              <a:t>4, 7,8.</a:t>
            </a:r>
            <a:endParaRPr lang="ru-RU" sz="4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498178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7. Первое слагаемое 7, второе слагаемое 2. Найди сумму.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988840"/>
            <a:ext cx="7772400" cy="4030960"/>
          </a:xfrm>
        </p:spPr>
        <p:txBody>
          <a:bodyPr>
            <a:normAutofit/>
          </a:bodyPr>
          <a:lstStyle/>
          <a:p>
            <a:endParaRPr lang="ru-RU" sz="4400" dirty="0" smtClean="0"/>
          </a:p>
          <a:p>
            <a:r>
              <a:rPr lang="ru-RU" sz="4400" dirty="0" smtClean="0"/>
              <a:t> 6, 9, 8.</a:t>
            </a:r>
            <a:endParaRPr lang="ru-RU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296</TotalTime>
  <Words>531</Words>
  <Application>Microsoft Office PowerPoint</Application>
  <PresentationFormat>Экран (4:3)</PresentationFormat>
  <Paragraphs>87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Подготовила : учитель начальных классов, Идиятдинова Н. Г.</vt:lpstr>
      <vt:lpstr>Тема: «Числа от 1 до 10. Число 0».</vt:lpstr>
      <vt:lpstr>1. Найди число, которое следует за числом 7.</vt:lpstr>
      <vt:lpstr>2. Найди число, которое стоит перед числом 6.</vt:lpstr>
      <vt:lpstr>3. Найди число, которое стоит между числами 8 и 10.</vt:lpstr>
      <vt:lpstr>4. Найди запись чисел в порядке их увеличения.</vt:lpstr>
      <vt:lpstr>5.Какое число меньше 8на 2?</vt:lpstr>
      <vt:lpstr>6. Какое число больше 5на2?</vt:lpstr>
      <vt:lpstr>7. Первое слагаемое 7, второе слагаемое 2. Найди сумму.</vt:lpstr>
      <vt:lpstr>8. Найди сумму чисел 3 и 2.</vt:lpstr>
      <vt:lpstr>9. Реши задачу.</vt:lpstr>
      <vt:lpstr>10*. Первое слагаемое 4, второе 3. На сколько больше сумма, чем второе слагаемое?</vt:lpstr>
      <vt:lpstr>Проверь:</vt:lpstr>
      <vt:lpstr>Тест 2.</vt:lpstr>
      <vt:lpstr>1. Найди правильную запись чисел в порядке их убывания.</vt:lpstr>
      <vt:lpstr>2. Найди число, которое следует за числом 5.</vt:lpstr>
      <vt:lpstr>3. Найди число, которое при счёте стоит перед числом 8.</vt:lpstr>
      <vt:lpstr>4. Вставь в квадрат подходящее число: 4, 3, 7.</vt:lpstr>
      <vt:lpstr>5. Вставь в квадрат подходящее число: 4, 8, 9.</vt:lpstr>
      <vt:lpstr>6. Какое число получится, если из 9 вычесть 2?</vt:lpstr>
      <vt:lpstr>7. Какое число получится, если 7 прибавить 2 ?</vt:lpstr>
      <vt:lpstr>8. Найти сумму чисел 8 и 2.</vt:lpstr>
      <vt:lpstr>9. Реши задачу:</vt:lpstr>
      <vt:lpstr>10*. Реши задачу:</vt:lpstr>
      <vt:lpstr>Проверь:</vt:lpstr>
      <vt:lpstr>Список использованной литературы: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 : учитель начальных классов, Самматова Э.З.</dc:title>
  <dc:creator>Эльмира</dc:creator>
  <cp:lastModifiedBy>Идиятдинова Н Г</cp:lastModifiedBy>
  <cp:revision>34</cp:revision>
  <dcterms:created xsi:type="dcterms:W3CDTF">2012-10-21T15:14:02Z</dcterms:created>
  <dcterms:modified xsi:type="dcterms:W3CDTF">2012-11-08T05:35:24Z</dcterms:modified>
</cp:coreProperties>
</file>