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1633720-B33F-49CC-AA2F-9F1ACD762257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CCC9A4-88B2-4256-9B07-62490889A5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«Дню матери» посвящается…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01325"/>
            <a:ext cx="6624736" cy="3726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280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esentacid.ru/thumbs/86/86e8a6f03f8377e3d1adb6f68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4458"/>
            <a:ext cx="8785887" cy="6589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78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Мама - первое сло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965"/>
            <a:ext cx="9144000" cy="6828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28803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В России День матери стали отмечать сравнительно недавно. Установленный Указом Президента Российской Федерации Б.Н. Ельцина № 120 «О Дне матери» от 30 января 1998 года, он празднуется в последнее воскресенье ноября, воздавая должное материнскому труду и их бескорыстной жертве ради блага своих детей.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77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пасибо, мама, за тепло и доброт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8" y="0"/>
            <a:ext cx="911163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84" y="0"/>
            <a:ext cx="325967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2060"/>
                </a:solidFill>
              </a:rPr>
              <a:t>Слова мама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</a:t>
            </a:r>
            <a:r>
              <a:rPr lang="ru-RU" i="1" dirty="0" smtClean="0">
                <a:solidFill>
                  <a:srgbClr val="002060"/>
                </a:solidFill>
              </a:rPr>
              <a:t>!</a:t>
            </a:r>
            <a:r>
              <a:rPr lang="ru-RU" i="1" dirty="0">
                <a:solidFill>
                  <a:srgbClr val="002060"/>
                </a:solidFill>
              </a:rPr>
              <a:t> Материнская любовь способна греть нас всегда, потому что дети – самое дорогое для матери. Мама – первый учитель и друг, она всегда поймет, утешит, поможет</a:t>
            </a:r>
            <a:r>
              <a:rPr lang="ru-RU" i="1" dirty="0" smtClean="0">
                <a:solidFill>
                  <a:srgbClr val="002060"/>
                </a:solidFill>
              </a:rPr>
              <a:t>! </a:t>
            </a:r>
            <a:r>
              <a:rPr lang="ru-RU" i="1" dirty="0">
                <a:solidFill>
                  <a:srgbClr val="002060"/>
                </a:solidFill>
              </a:rPr>
              <a:t>Мама учит нас быть мудрыми, дает советы, заботится о нас, передает нам свои песни, оберегает нас. Мать следит за нашей дорогой. Материнская любовь греет до старости.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32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4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92080" y="332656"/>
            <a:ext cx="36541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Мама … Это слово дорогое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Первое у каждого из нас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Это слово близкое, родное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В день веселья, испытаний час.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Мама … В этом слове столько света,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Нежности, заботы и любви!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К маме мы приходим за советом,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С мамой делим радости свои.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В этот праздник мы желаем мамам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Счастья и здоровья на года.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Об одном лишь только мы мечтаем –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>Чтобы с нами были вы всегда!</a:t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86861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Мама с ребёнком Картинки с кодами для дневников и блог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91" y="620688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64714" y="980728"/>
            <a:ext cx="2957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Есть в природе знак святой и вещий, Ярко обозначенный в веках. </a:t>
            </a:r>
            <a:endParaRPr lang="ru-RU" i="1" dirty="0" smtClean="0"/>
          </a:p>
          <a:p>
            <a:r>
              <a:rPr lang="ru-RU" i="1" dirty="0" smtClean="0"/>
              <a:t>Самая </a:t>
            </a:r>
            <a:r>
              <a:rPr lang="ru-RU" i="1" dirty="0"/>
              <a:t>прекрасная из женщин – Женщина с ребенком на руках! </a:t>
            </a:r>
            <a:endParaRPr lang="ru-RU" i="1" dirty="0" smtClean="0"/>
          </a:p>
          <a:p>
            <a:r>
              <a:rPr lang="ru-RU" i="1" dirty="0" smtClean="0"/>
              <a:t>Пусть </a:t>
            </a:r>
            <a:r>
              <a:rPr lang="ru-RU" i="1" dirty="0"/>
              <a:t>ей вечно солнце рукоплещет, </a:t>
            </a:r>
            <a:endParaRPr lang="ru-RU" i="1" dirty="0" smtClean="0"/>
          </a:p>
          <a:p>
            <a:r>
              <a:rPr lang="ru-RU" i="1" dirty="0" smtClean="0"/>
              <a:t>Так </a:t>
            </a:r>
            <a:r>
              <a:rPr lang="ru-RU" i="1" dirty="0"/>
              <a:t>она и будет жить в веках, </a:t>
            </a:r>
            <a:endParaRPr lang="ru-RU" i="1" dirty="0" smtClean="0"/>
          </a:p>
          <a:p>
            <a:r>
              <a:rPr lang="ru-RU" i="1" dirty="0" smtClean="0"/>
              <a:t>Самая </a:t>
            </a:r>
            <a:r>
              <a:rPr lang="ru-RU" i="1" dirty="0"/>
              <a:t>прекрасная из женщин- </a:t>
            </a:r>
            <a:endParaRPr lang="ru-RU" i="1" dirty="0" smtClean="0"/>
          </a:p>
          <a:p>
            <a:r>
              <a:rPr lang="ru-RU" i="1" dirty="0" smtClean="0"/>
              <a:t>Женщина </a:t>
            </a:r>
            <a:r>
              <a:rPr lang="ru-RU" i="1" dirty="0"/>
              <a:t>с ребенком на руках</a:t>
            </a:r>
            <a:r>
              <a:rPr lang="ru-RU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2282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4" y="272458"/>
            <a:ext cx="8698646" cy="62108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044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Спасибо ма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601472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48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5"/>
            <a:ext cx="8845241" cy="518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1640" y="116632"/>
            <a:ext cx="83569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Праздником Вас, С Днём Матери!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600" b="1" cap="none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967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144</TotalTime>
  <Words>216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«Дню матери» посвящается…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SLAVA</dc:creator>
  <cp:lastModifiedBy>SLAVA</cp:lastModifiedBy>
  <cp:revision>11</cp:revision>
  <dcterms:created xsi:type="dcterms:W3CDTF">2016-11-22T16:58:46Z</dcterms:created>
  <dcterms:modified xsi:type="dcterms:W3CDTF">2016-11-22T19:24:07Z</dcterms:modified>
</cp:coreProperties>
</file>