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66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2" autoAdjust="0"/>
    <p:restoredTop sz="94722" autoAdjust="0"/>
  </p:normalViewPr>
  <p:slideViewPr>
    <p:cSldViewPr>
      <p:cViewPr varScale="1">
        <p:scale>
          <a:sx n="77" d="100"/>
          <a:sy n="77" d="100"/>
        </p:scale>
        <p:origin x="-10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CA379-A7FF-4DC9-8275-0F52A3C7491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E11D0-8865-4E12-B9A8-880AF894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E2EBB1-97D9-4439-8DE6-412352DC02EC}" type="slidenum">
              <a:rPr lang="ru-RU"/>
              <a:pPr/>
              <a:t>2</a:t>
            </a:fld>
            <a:endParaRPr lang="ru-RU"/>
          </a:p>
        </p:txBody>
      </p:sp>
      <p:sp>
        <p:nvSpPr>
          <p:cNvPr id="102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F9B3F-6A3C-4D8A-BB08-B4150FB1149E}" type="slidenum">
              <a:rPr lang="ru-RU"/>
              <a:pPr/>
              <a:t>3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18BF78-13DD-4D75-BA3F-DB88646D8416}" type="slidenum">
              <a:rPr lang="ru-RU"/>
              <a:pPr/>
              <a:t>4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1800" y="6229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293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31000" y="6229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184516B-5BE1-4AE6-A087-EB4C869F4F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C12E2-1931-463F-A66A-B65989F978B2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4094E-F540-484F-87A5-10E78D357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571612"/>
            <a:ext cx="454201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 Мёбиуса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4348" y="4572008"/>
            <a:ext cx="8229600" cy="135732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Выполнила   </a:t>
            </a:r>
            <a:br>
              <a:rPr lang="ru-RU" sz="2400" dirty="0" smtClean="0"/>
            </a:br>
            <a:r>
              <a:rPr lang="ru-RU" sz="2400" dirty="0" smtClean="0"/>
              <a:t>ученица 8 класса </a:t>
            </a:r>
            <a:br>
              <a:rPr lang="ru-RU" sz="2400" dirty="0" smtClean="0"/>
            </a:br>
            <a:r>
              <a:rPr lang="ru-RU" sz="2400" dirty="0" smtClean="0"/>
              <a:t> Гурова Ольга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ourier New" pitchFamily="49" charset="-52"/>
              </a:rPr>
              <a:t>Лист Мёбиуса</a:t>
            </a:r>
            <a:endParaRPr lang="ru-RU" sz="16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/>
          </a:p>
          <a:p>
            <a:pPr algn="ctr"/>
            <a:r>
              <a:rPr lang="ru-RU" dirty="0"/>
              <a:t>Автор</a:t>
            </a:r>
          </a:p>
          <a:p>
            <a:pPr algn="ctr"/>
            <a:r>
              <a:rPr lang="ru-RU" dirty="0"/>
              <a:t>Изготовление модели</a:t>
            </a:r>
          </a:p>
          <a:p>
            <a:pPr algn="ctr"/>
            <a:r>
              <a:rPr lang="ru-RU" dirty="0"/>
              <a:t>Количество его краёв</a:t>
            </a:r>
          </a:p>
          <a:p>
            <a:pPr algn="ctr"/>
            <a:r>
              <a:rPr lang="ru-RU" dirty="0"/>
              <a:t>Сколько у него сторон</a:t>
            </a:r>
          </a:p>
          <a:p>
            <a:pPr algn="ctr"/>
            <a:r>
              <a:rPr lang="ru-RU" dirty="0"/>
              <a:t>Разрезание листа Мёбиуса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12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25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25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25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25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25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ourier New" pitchFamily="49" charset="-52"/>
              </a:rPr>
              <a:t>Автор листа Мёбиуса</a:t>
            </a:r>
            <a:endParaRPr lang="ru-RU" dirty="0"/>
          </a:p>
        </p:txBody>
      </p:sp>
      <p:graphicFrame>
        <p:nvGraphicFramePr>
          <p:cNvPr id="24576" name="Object 1024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4267200" y="1885950"/>
          <a:ext cx="608013" cy="1847850"/>
        </p:xfrm>
        <a:graphic>
          <a:graphicData uri="http://schemas.openxmlformats.org/presentationml/2006/ole">
            <p:oleObj spid="_x0000_s1026" name="Clip" r:id="rId5" imgW="1295640" imgH="3934080" progId="">
              <p:embed/>
            </p:oleObj>
          </a:graphicData>
        </a:graphic>
      </p:graphicFrame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3810000"/>
            <a:ext cx="8153400" cy="2286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>
                <a:latin typeface="Times New Roman" charset="0"/>
              </a:rPr>
              <a:t>Поверхность называемая</a:t>
            </a:r>
            <a:r>
              <a:rPr lang="ru-RU" sz="2800" i="1">
                <a:latin typeface="Times New Roman" charset="0"/>
              </a:rPr>
              <a:t> листом </a:t>
            </a:r>
            <a:r>
              <a:rPr lang="ru-RU" sz="2800">
                <a:latin typeface="Times New Roman" charset="0"/>
              </a:rPr>
              <a:t>или </a:t>
            </a:r>
            <a:r>
              <a:rPr lang="ru-RU" sz="2800" i="1">
                <a:latin typeface="Times New Roman" charset="0"/>
              </a:rPr>
              <a:t>лентой Мёбиуса</a:t>
            </a:r>
            <a:r>
              <a:rPr lang="ru-RU" sz="2800">
                <a:latin typeface="Times New Roman" charset="0"/>
              </a:rPr>
              <a:t>, открыта в 1858 г. немецким астрономом и математиком А. Ф. Мёбиусом (1790 - 1868).</a:t>
            </a:r>
            <a:r>
              <a:rPr lang="ru-RU" sz="2800"/>
              <a:t> </a:t>
            </a:r>
          </a:p>
          <a:p>
            <a:pPr algn="ctr"/>
            <a:r>
              <a:rPr lang="ru-RU" sz="2800">
                <a:latin typeface="Times New Roman" charset="0"/>
              </a:rPr>
              <a:t>Это был первый описанный пример односторонней поверхности</a:t>
            </a:r>
            <a:endParaRPr lang="ru-RU" sz="2800"/>
          </a:p>
        </p:txBody>
      </p:sp>
      <p:sp>
        <p:nvSpPr>
          <p:cNvPr id="6152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75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75"/>
                            </p:stCondLst>
                            <p:childTnLst>
                              <p:par>
                                <p:cTn id="1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75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8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urier New" pitchFamily="49" charset="-52"/>
              </a:rPr>
              <a:t>Изготовление модели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2286000"/>
            <a:ext cx="3581400" cy="1295400"/>
          </a:xfrm>
        </p:spPr>
        <p:txBody>
          <a:bodyPr>
            <a:normAutofit lnSpcReduction="10000"/>
          </a:bodyPr>
          <a:lstStyle/>
          <a:p>
            <a:r>
              <a:rPr lang="ru-RU" sz="2000"/>
              <a:t>Возьмём бумажную полоску в форме прямоугольника </a:t>
            </a:r>
            <a:r>
              <a:rPr lang="en-US" sz="2000"/>
              <a:t>ABCD </a:t>
            </a:r>
            <a:r>
              <a:rPr lang="ru-RU" sz="2000"/>
              <a:t>(рис. 1)</a:t>
            </a:r>
          </a:p>
        </p:txBody>
      </p:sp>
      <p:sp>
        <p:nvSpPr>
          <p:cNvPr id="7174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09600" y="3962400"/>
            <a:ext cx="396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000">
                <a:latin typeface="Tahoma" pitchFamily="34" charset="0"/>
              </a:rPr>
              <a:t>Если перед склеиванием противоположных сторон одну из них повернуть на 180 градусов и соединить точку А с точкой D, а точку В с точкой С (рис. 2), то получиться лист Мёбиуса.</a:t>
            </a:r>
          </a:p>
        </p:txBody>
      </p:sp>
      <p:pic>
        <p:nvPicPr>
          <p:cNvPr id="7186" name="Picture 18" descr="C:\Kate\Презентация\Image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962400"/>
            <a:ext cx="3524250" cy="2133600"/>
          </a:xfrm>
          <a:prstGeom prst="rect">
            <a:avLst/>
          </a:prstGeom>
          <a:noFill/>
        </p:spPr>
      </p:pic>
      <p:pic>
        <p:nvPicPr>
          <p:cNvPr id="7188" name="Picture 20" descr="D:\Kate\Презентация\Image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2286000"/>
            <a:ext cx="3886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5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5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85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2" grpId="0" build="p" autoUpdateAnimBg="0" advAuto="0"/>
      <p:bldP spid="7180" grpId="0" build="p" autoUpdateAnimBg="0" advAuto="3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urier New" pitchFamily="49" charset="-52"/>
              </a:rPr>
              <a:t>Количество его краёв</a:t>
            </a:r>
            <a:endParaRPr lang="ru-R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2133600"/>
            <a:ext cx="7924800" cy="457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>
                <a:latin typeface="Times New Roman" charset="0"/>
              </a:rPr>
              <a:t>Лист Мёбиуса имеет ОДИН край.</a:t>
            </a:r>
          </a:p>
          <a:p>
            <a:pPr algn="ctr"/>
            <a:endParaRPr lang="ru-RU" sz="2800">
              <a:latin typeface="Times New Roman" charset="0"/>
            </a:endParaRPr>
          </a:p>
          <a:p>
            <a:pPr algn="ctr"/>
            <a:endParaRPr lang="ru-RU" sz="2800"/>
          </a:p>
        </p:txBody>
      </p:sp>
      <p:sp>
        <p:nvSpPr>
          <p:cNvPr id="1229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09600" y="31242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Чтобы убедиться в этом, нужно выбрать в любом месте края листа Мёбиуса точку и перемещать её вдоль края.</a:t>
            </a:r>
            <a:endParaRPr kumimoji="1" lang="ru-RU" sz="2800">
              <a:latin typeface="Tahoma" pitchFamily="34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09600" y="45720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В результате мы придём в то же самое выбранное место. </a:t>
            </a:r>
            <a:endParaRPr kumimoji="1" lang="ru-RU" sz="2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5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5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2" grpId="0" build="p" autoUpdateAnimBg="0" advAuto="0"/>
      <p:bldP spid="12296" grpId="0" autoUpdateAnimBg="0"/>
      <p:bldP spid="1229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urier New" pitchFamily="49" charset="-52"/>
              </a:rPr>
              <a:t>Сколько у него сторон</a:t>
            </a: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905000"/>
            <a:ext cx="8153400" cy="609600"/>
          </a:xfrm>
        </p:spPr>
        <p:txBody>
          <a:bodyPr/>
          <a:lstStyle/>
          <a:p>
            <a:pPr algn="ctr"/>
            <a:r>
              <a:rPr lang="ru-RU" sz="2800">
                <a:latin typeface="Times New Roman" charset="0"/>
              </a:rPr>
              <a:t>Лист Мёбиуса имеет только ОДНУ сторону.</a:t>
            </a:r>
            <a:endParaRPr lang="ru-RU" sz="2800" i="1">
              <a:latin typeface="Times New Roman" charset="0"/>
            </a:endParaRPr>
          </a:p>
          <a:p>
            <a:pPr algn="ctr"/>
            <a:endParaRPr lang="ru-RU" sz="2800" i="1">
              <a:latin typeface="Times New Roman" charset="0"/>
            </a:endParaRPr>
          </a:p>
          <a:p>
            <a:pPr algn="ctr"/>
            <a:endParaRPr lang="ru-RU" sz="2800" i="1">
              <a:latin typeface="Times New Roman" charset="0"/>
            </a:endParaRPr>
          </a:p>
          <a:p>
            <a:pPr algn="ctr"/>
            <a:endParaRPr lang="ru-RU" sz="2800">
              <a:latin typeface="Times New Roman" charset="0"/>
            </a:endParaRPr>
          </a:p>
        </p:txBody>
      </p:sp>
      <p:sp>
        <p:nvSpPr>
          <p:cNvPr id="14340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85800" y="2819400"/>
            <a:ext cx="8001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Убедиться в его односторонности можно закрашиванием листа с любого места перемещаясь по поверхности. В результате вся поверхность окажется закрашенной.</a:t>
            </a:r>
            <a:endParaRPr kumimoji="1" lang="ru-RU" sz="2800">
              <a:latin typeface="Tahoma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09600" y="48006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Муравью, ползущему по листу Мёбиуса, не надо переползать через его край, чтобы попасть на противоположную сторону.</a:t>
            </a:r>
            <a:r>
              <a:rPr kumimoji="1" lang="ru-RU" sz="2800">
                <a:latin typeface="Tahoma" pitchFamily="34" charset="0"/>
              </a:rPr>
              <a:t> </a:t>
            </a:r>
          </a:p>
        </p:txBody>
      </p:sp>
      <p:pic>
        <p:nvPicPr>
          <p:cNvPr id="14344" name="Picture 8" descr="C:\Kate\Презентация\lin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9248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50"/>
                            </p:stCondLst>
                            <p:childTnLst>
                              <p:par>
                                <p:cTn id="1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5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85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build="p" autoUpdateAnimBg="0" advAuto="0"/>
      <p:bldP spid="14342" grpId="0" autoUpdateAnimBg="0"/>
      <p:bldP spid="143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>
                <a:latin typeface="Courier New" pitchFamily="49" charset="-52"/>
              </a:rPr>
              <a:t>Разрезание листа Мёбиуса</a:t>
            </a: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2133600"/>
            <a:ext cx="8153400" cy="1447800"/>
          </a:xfrm>
        </p:spPr>
        <p:txBody>
          <a:bodyPr/>
          <a:lstStyle/>
          <a:p>
            <a:pPr algn="ctr"/>
            <a:r>
              <a:rPr lang="ru-RU" sz="2800">
                <a:latin typeface="Times New Roman" charset="0"/>
              </a:rPr>
              <a:t>Проведём на листе Мёбиуса среднюю линию и ответим на вопрос: </a:t>
            </a:r>
            <a:r>
              <a:rPr lang="en-US" sz="2800">
                <a:latin typeface="Times New Roman" charset="0"/>
              </a:rPr>
              <a:t>“ </a:t>
            </a:r>
            <a:r>
              <a:rPr lang="en-US" sz="2800" u="sng">
                <a:latin typeface="Times New Roman" charset="0"/>
              </a:rPr>
              <a:t>Что получиться</a:t>
            </a:r>
            <a:r>
              <a:rPr lang="ru-RU" sz="2800" u="sng">
                <a:latin typeface="Times New Roman" charset="0"/>
              </a:rPr>
              <a:t> если лист Мёбиуса разрезать по средней линии</a:t>
            </a:r>
            <a:r>
              <a:rPr lang="ru-RU" sz="2800">
                <a:latin typeface="Times New Roman" charset="0"/>
              </a:rPr>
              <a:t>?</a:t>
            </a:r>
            <a:r>
              <a:rPr lang="en-US" sz="2800">
                <a:latin typeface="Times New Roman" charset="0"/>
              </a:rPr>
              <a:t>”</a:t>
            </a:r>
          </a:p>
        </p:txBody>
      </p:sp>
      <p:sp>
        <p:nvSpPr>
          <p:cNvPr id="2048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838200" y="3733800"/>
            <a:ext cx="7467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Кажется, что лист должен распаться.</a:t>
            </a:r>
            <a:endParaRPr kumimoji="1" lang="en-US" sz="2800">
              <a:latin typeface="Tahoma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762000" y="4419600"/>
            <a:ext cx="7467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Char char="z"/>
            </a:pPr>
            <a:r>
              <a:rPr kumimoji="1" lang="ru-RU" sz="2800"/>
              <a:t>Однако это не так: при разрезании листа Мёбиуса по средней линии получается </a:t>
            </a:r>
            <a:r>
              <a:rPr kumimoji="1" lang="ru-RU" sz="2800" u="sng"/>
              <a:t>дважды перекрученная лента</a:t>
            </a:r>
            <a:r>
              <a:rPr kumimoji="1" lang="ru-RU" sz="2800"/>
              <a:t>, в чем легко убедиться разрезав лист Мёбиуса.</a:t>
            </a:r>
            <a:endParaRPr kumimoji="1" lang="en-US" sz="2800"/>
          </a:p>
        </p:txBody>
      </p:sp>
      <p:sp>
        <p:nvSpPr>
          <p:cNvPr id="2049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228600"/>
            <a:ext cx="1066800" cy="304800"/>
          </a:xfrm>
          <a:prstGeom prst="actionButtonE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50"/>
                            </p:stCondLst>
                            <p:childTnLst>
                              <p:par>
                                <p:cTn id="1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5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50"/>
                            </p:stCondLst>
                            <p:childTnLst>
                              <p:par>
                                <p:cTn id="18" presetID="5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5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 advAuto="0"/>
      <p:bldP spid="20488" grpId="0" autoUpdateAnimBg="0"/>
      <p:bldP spid="20490" grpId="0" build="p" autoUpdateAnimBg="0" advAuto="10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8153400" cy="2895600"/>
          </a:xfrm>
        </p:spPr>
        <p:txBody>
          <a:bodyPr/>
          <a:lstStyle/>
          <a:p>
            <a:r>
              <a:rPr lang="ru-RU" dirty="0"/>
              <a:t>При подготовке этой презентации был использован учебник Ирины Михайловны Смирновой Геометрия 10-11, для классов естественно - научного профиля. 2001 год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355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4800" y="228600"/>
            <a:ext cx="10668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772400" y="228600"/>
            <a:ext cx="1066800" cy="304800"/>
          </a:xfrm>
          <a:prstGeom prst="actionButtonRetur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0" y="685800"/>
            <a:ext cx="3048000" cy="304800"/>
          </a:xfrm>
          <a:noFill/>
          <a:ln/>
        </p:spPr>
        <p:txBody>
          <a:bodyPr>
            <a:normAutofit fontScale="85000" lnSpcReduction="20000"/>
          </a:bodyPr>
          <a:lstStyle/>
          <a:p>
            <a:r>
              <a:rPr lang="ru-RU" sz="2000"/>
              <a:t>Посмотреть ещё раз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build="p" autoUpdateAnimBg="0" advAuto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282</Words>
  <Application>Microsoft Office PowerPoint</Application>
  <PresentationFormat>Экран (4:3)</PresentationFormat>
  <Paragraphs>34</Paragraphs>
  <Slides>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Clip</vt:lpstr>
      <vt:lpstr>Выполнила    ученица 8 класса   Гурова Ольга</vt:lpstr>
      <vt:lpstr>Лист Мёбиуса</vt:lpstr>
      <vt:lpstr>Автор листа Мёбиуса</vt:lpstr>
      <vt:lpstr>Изготовление модели</vt:lpstr>
      <vt:lpstr>Количество его краёв</vt:lpstr>
      <vt:lpstr>Сколько у него сторон</vt:lpstr>
      <vt:lpstr>Разрезание листа Мёбиуса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 Мёбиуса</dc:title>
  <dc:creator>WinStyle</dc:creator>
  <cp:lastModifiedBy>user</cp:lastModifiedBy>
  <cp:revision>7</cp:revision>
  <dcterms:created xsi:type="dcterms:W3CDTF">2011-12-04T12:40:06Z</dcterms:created>
  <dcterms:modified xsi:type="dcterms:W3CDTF">2016-11-26T16:46:51Z</dcterms:modified>
</cp:coreProperties>
</file>