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9F3A5-D983-410B-80D8-E5F229BF344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E94A-C87E-4FB4-A273-9ADC8DA79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56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9F3A5-D983-410B-80D8-E5F229BF344E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AE94A-C87E-4FB4-A273-9ADC8DA79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30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spc="100" smtClean="0"/>
              <a:t>	</a:t>
            </a:r>
            <a:r>
              <a:rPr lang="ru-RU" sz="4800" spc="100" smtClean="0"/>
              <a:t/>
            </a:r>
            <a:br>
              <a:rPr lang="ru-RU" sz="4800" spc="100" smtClean="0"/>
            </a:br>
            <a:endParaRPr lang="ru-RU" sz="4800" spc="1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8713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74876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8030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55655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10833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52918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79171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38095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0727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61687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40421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95708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Алексей</dc:creator>
  <cp:lastModifiedBy>Алексей</cp:lastModifiedBy>
  <cp:revision>1</cp:revision>
  <dcterms:created xsi:type="dcterms:W3CDTF">2016-12-03T20:42:38Z</dcterms:created>
  <dcterms:modified xsi:type="dcterms:W3CDTF">2016-12-03T20:42:38Z</dcterms:modified>
</cp:coreProperties>
</file>