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8" r:id="rId3"/>
    <p:sldId id="259" r:id="rId4"/>
    <p:sldId id="260" r:id="rId5"/>
    <p:sldId id="262" r:id="rId6"/>
    <p:sldId id="268" r:id="rId7"/>
    <p:sldId id="264" r:id="rId8"/>
    <p:sldId id="266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206680" cy="26369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u="sng" dirty="0" smtClean="0">
                <a:effectLst/>
              </a:rPr>
              <a:t>Муниципальное бюджетное общеобразовательное учреждение «Пестречинская средняя общеобразовательная школа №1 с углубленным изучением отдельных предметов»</a:t>
            </a:r>
            <a:br>
              <a:rPr lang="ru-RU" sz="2200" b="0" u="sng" dirty="0" smtClean="0">
                <a:effectLst/>
              </a:rPr>
            </a:br>
            <a:r>
              <a:rPr lang="ru-RU" sz="2200" b="0" u="sng" dirty="0" smtClean="0">
                <a:effectLst/>
              </a:rPr>
              <a:t/>
            </a:r>
            <a:br>
              <a:rPr lang="ru-RU" sz="2200" b="0" u="sng" dirty="0" smtClean="0">
                <a:effectLst/>
              </a:rPr>
            </a:br>
            <a:r>
              <a:rPr lang="ru-RU" sz="2200" b="0" u="sng" dirty="0" smtClean="0">
                <a:effectLst/>
              </a:rPr>
              <a:t/>
            </a:r>
            <a:br>
              <a:rPr lang="ru-RU" sz="2200" b="0" u="sng" dirty="0" smtClean="0">
                <a:effectLst/>
              </a:rPr>
            </a:br>
            <a:r>
              <a:rPr lang="ru-RU" sz="2800" b="0" u="sng" dirty="0" smtClean="0">
                <a:effectLst/>
              </a:rPr>
              <a:t/>
            </a:r>
            <a:br>
              <a:rPr lang="ru-RU" sz="2800" b="0" u="sng" dirty="0" smtClean="0">
                <a:effectLst/>
              </a:rPr>
            </a:br>
            <a:r>
              <a:rPr lang="ru-RU" dirty="0" smtClean="0"/>
              <a:t>К</a:t>
            </a:r>
            <a:r>
              <a:rPr lang="ru-RU" dirty="0" smtClean="0"/>
              <a:t>арнавальный </a:t>
            </a:r>
            <a:r>
              <a:rPr lang="ru-RU" dirty="0" smtClean="0"/>
              <a:t>костюм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772400" cy="24482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 </a:t>
            </a:r>
          </a:p>
          <a:p>
            <a:r>
              <a:rPr lang="ru-RU" dirty="0" smtClean="0"/>
              <a:t>Татьяна Викторовна</a:t>
            </a:r>
          </a:p>
          <a:p>
            <a:r>
              <a:rPr lang="ru-RU" dirty="0" smtClean="0"/>
              <a:t>Курмышева</a:t>
            </a:r>
          </a:p>
          <a:p>
            <a:r>
              <a:rPr lang="ru-RU" dirty="0" smtClean="0"/>
              <a:t>Ученица 9а класса</a:t>
            </a:r>
          </a:p>
          <a:p>
            <a:r>
              <a:rPr lang="ru-RU" dirty="0" smtClean="0"/>
              <a:t>Руководитель проекта</a:t>
            </a:r>
          </a:p>
          <a:p>
            <a:r>
              <a:rPr lang="ru-RU" dirty="0" smtClean="0"/>
              <a:t>Лилия Рафаэльевна</a:t>
            </a:r>
          </a:p>
          <a:p>
            <a:r>
              <a:rPr lang="ru-RU" dirty="0" smtClean="0"/>
              <a:t>Курмышева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Полезные советы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500904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Постарайтесь спокойно выслушивать советы взрослых и принимать их себе на заметку.</a:t>
            </a:r>
          </a:p>
          <a:p>
            <a:r>
              <a:rPr lang="ru-RU" dirty="0" smtClean="0"/>
              <a:t>Соблюдайте правила техники безопасности, если не хотите получить какую либо травму.</a:t>
            </a:r>
          </a:p>
          <a:p>
            <a:r>
              <a:rPr lang="ru-RU" dirty="0" smtClean="0"/>
              <a:t>Будьте внимательными и старайтесь любое начатое дело довести до его логического завершения. </a:t>
            </a:r>
            <a:endParaRPr lang="ru-RU" dirty="0"/>
          </a:p>
        </p:txBody>
      </p:sp>
      <p:pic>
        <p:nvPicPr>
          <p:cNvPr id="7" name="Содержимое 6" descr="DSC_002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276872"/>
            <a:ext cx="4247455" cy="30243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50810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Пусть осень листья кружит в танце, </a:t>
            </a:r>
          </a:p>
          <a:p>
            <a:r>
              <a:rPr lang="ru-RU" dirty="0" smtClean="0"/>
              <a:t>Весна как молодость цветет,</a:t>
            </a:r>
          </a:p>
          <a:p>
            <a:r>
              <a:rPr lang="ru-RU" dirty="0" smtClean="0"/>
              <a:t>Зима метелью нас завьюжит, </a:t>
            </a:r>
          </a:p>
          <a:p>
            <a:r>
              <a:rPr lang="ru-RU" dirty="0" smtClean="0"/>
              <a:t>А лето радость принесет.</a:t>
            </a:r>
          </a:p>
          <a:p>
            <a:r>
              <a:rPr lang="ru-RU" dirty="0" smtClean="0"/>
              <a:t>А мы сошьем любое платье,</a:t>
            </a:r>
          </a:p>
          <a:p>
            <a:r>
              <a:rPr lang="ru-RU" dirty="0" smtClean="0"/>
              <a:t>Любой костюм на карнавал,</a:t>
            </a:r>
          </a:p>
          <a:p>
            <a:r>
              <a:rPr lang="ru-RU" dirty="0" smtClean="0"/>
              <a:t>Наш адрес точен прост и ясен: </a:t>
            </a:r>
            <a:endParaRPr lang="ru-RU" dirty="0" smtClean="0"/>
          </a:p>
          <a:p>
            <a:r>
              <a:rPr lang="ru-RU" dirty="0" smtClean="0"/>
              <a:t>На улице Гагарина дом номер пять.</a:t>
            </a:r>
          </a:p>
        </p:txBody>
      </p:sp>
      <p:pic>
        <p:nvPicPr>
          <p:cNvPr id="7" name="Содержимое 6" descr="DSC_0004_2014012320410534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340768"/>
            <a:ext cx="3694545" cy="5080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Мой костюм получился таким, каким я его себе представляла. Я получила моральное удовлетворение. Надеюсь он понравиться окружающим, и они по достоинству оценят мой труд. Проект был для меня интересен. Я многое узнала о карнавальном костюм; об истории его создании; различных тканях, используемых для костюмов; о фурнитуре и отделочном материале. Думаю все разнообразие информации, которое я узнала, пригодиться мне в будущем.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Самооценка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Наша швейная мастерская</a:t>
            </a:r>
            <a:endParaRPr lang="ru-RU" dirty="0"/>
          </a:p>
        </p:txBody>
      </p:sp>
      <p:pic>
        <p:nvPicPr>
          <p:cNvPr id="8" name="Содержимое 7" descr="DSC_000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527896" y="2408215"/>
            <a:ext cx="5208940" cy="2930029"/>
          </a:xfrm>
        </p:spPr>
      </p:pic>
      <p:pic>
        <p:nvPicPr>
          <p:cNvPr id="7" name="Содержимое 6" descr="DSC_005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995936" y="2276872"/>
            <a:ext cx="4861190" cy="273441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/>
            <a:r>
              <a:rPr lang="ru-RU" dirty="0" smtClean="0"/>
              <a:t>Карнавал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1052736"/>
            <a:ext cx="4104456" cy="561662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Карнавал</a:t>
            </a:r>
            <a:r>
              <a:rPr lang="ru-RU" dirty="0" smtClean="0"/>
              <a:t> (из фр. </a:t>
            </a:r>
            <a:r>
              <a:rPr lang="ru-RU" i="1" dirty="0" err="1" smtClean="0"/>
              <a:t>саrnаvаl</a:t>
            </a:r>
            <a:r>
              <a:rPr lang="ru-RU" dirty="0" smtClean="0"/>
              <a:t> от </a:t>
            </a:r>
            <a:r>
              <a:rPr lang="ru-RU" dirty="0" err="1" smtClean="0"/>
              <a:t>итал</a:t>
            </a:r>
            <a:r>
              <a:rPr lang="ru-RU" dirty="0" smtClean="0"/>
              <a:t>. </a:t>
            </a:r>
            <a:r>
              <a:rPr lang="ru-RU" i="1" dirty="0" err="1" smtClean="0"/>
              <a:t>саrnеvаlе</a:t>
            </a:r>
            <a:r>
              <a:rPr lang="ru-RU" dirty="0" smtClean="0"/>
              <a:t>: </a:t>
            </a:r>
            <a:r>
              <a:rPr lang="ru-RU" dirty="0" err="1" smtClean="0"/>
              <a:t>саrnе</a:t>
            </a:r>
            <a:r>
              <a:rPr lang="ru-RU" dirty="0" smtClean="0"/>
              <a:t> «мясо» и </a:t>
            </a:r>
            <a:r>
              <a:rPr lang="ru-RU" dirty="0" err="1" smtClean="0"/>
              <a:t>val</a:t>
            </a:r>
            <a:r>
              <a:rPr lang="en-US" dirty="0" smtClean="0"/>
              <a:t>e</a:t>
            </a:r>
            <a:r>
              <a:rPr lang="ru-RU" dirty="0" smtClean="0"/>
              <a:t> «прощай») — праздник, связанный с переодеваниями, маскарадами и красочными шествиями, отмечаемый перед Великим постом. Аналогичен славянской Масленице или Мясопусту у славян-католиков (см. Жирный вторник). Распространен в основном в католических странах и восходит к языческим обычаям Римской империи. Сопровождается массовыми народными гуляньями с уличными шествиями и театрализованными представлениями.</a:t>
            </a:r>
          </a:p>
          <a:p>
            <a:endParaRPr lang="ru-RU" dirty="0"/>
          </a:p>
        </p:txBody>
      </p:sp>
      <p:pic>
        <p:nvPicPr>
          <p:cNvPr id="7" name="Содержимое 6" descr="47a07dfe9e0ec831b90138d4f1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628800"/>
            <a:ext cx="4716017" cy="36003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404664"/>
            <a:ext cx="4320480" cy="6453336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i="1" dirty="0" smtClean="0"/>
              <a:t>Древняя Греция знала шумные и веселые праздники в честь Диониса – дионисии. Они сопровождались маскарадными шествиями (</a:t>
            </a:r>
            <a:r>
              <a:rPr lang="ru-RU" i="1" dirty="0" err="1" smtClean="0"/>
              <a:t>комос</a:t>
            </a:r>
            <a:r>
              <a:rPr lang="ru-RU" i="1" dirty="0" smtClean="0"/>
              <a:t>) с пением, музыкой, плясками, украшались нарядно убранными, установками. Впереди их находился главный потешный «корабль» праздничного шествия, который древнеримские авторы называют «</a:t>
            </a:r>
            <a:r>
              <a:rPr lang="ru-RU" i="1" dirty="0" err="1" smtClean="0"/>
              <a:t>carrus</a:t>
            </a:r>
            <a:r>
              <a:rPr lang="ru-RU" i="1" dirty="0" smtClean="0"/>
              <a:t> </a:t>
            </a:r>
            <a:r>
              <a:rPr lang="ru-RU" i="1" dirty="0" err="1" smtClean="0"/>
              <a:t>navalis</a:t>
            </a:r>
            <a:r>
              <a:rPr lang="ru-RU" i="1" dirty="0" smtClean="0"/>
              <a:t>» т.е. «морская колесница».</a:t>
            </a:r>
            <a:endParaRPr lang="ru-RU" dirty="0" smtClean="0"/>
          </a:p>
          <a:p>
            <a:pPr fontAlgn="base"/>
            <a:r>
              <a:rPr lang="ru-RU" i="1" dirty="0" smtClean="0"/>
              <a:t>На нем, как правило, располагалась костюмированная группа. В архаических культурах на покойников одевали маски, чтобы когда он встретиться во время пути в загробный мир с духами они не смогли бы причинить ему вреда. Этот ритуал культивировался и в более поздний период.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a7c6e501ccb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700807"/>
            <a:ext cx="4499993" cy="371217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332656"/>
            <a:ext cx="4032448" cy="62646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Главнейшая часть любого карнавала — шествие по главным улицам города. Ведущий его мотив — изобилие, происходящее от древнейших праздников урожая. Оно может быть выражено в огромных кучах сельскохозяйственных продуктов, цветов, кушаний, которыми кормят всех желающих. Всё происходящее во время шествия носит подчёркнуто игровой характер. Основная фигура на карнавале — шут. Он задаёт тон и шествию, и представлению, которое затем развёртывается на центральной площади города.</a:t>
            </a:r>
            <a:endParaRPr lang="ru-RU" dirty="0"/>
          </a:p>
        </p:txBody>
      </p:sp>
      <p:pic>
        <p:nvPicPr>
          <p:cNvPr id="7" name="Содержимое 6" descr="carnavale 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99993" y="1412776"/>
            <a:ext cx="4392488" cy="334788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Я очень люблю новый год. Этот праздник с запахом хвои, мандаринов, марципана. С фейерверками, бенгальскими огнями, праздничным салютом. Какой же новый год без маскарада и карнавального костюма. В наше время можно купить любую одежду и аксессуары к ней. Но я хочу ,чтобы мой костюм был от кутюр, а не прет о порте. Поэтому я должна была сделать свой костюм эксклюзивным, то есть собственными руками. При изготовлении проекта мне помогут учителя, родители, друзья.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Обоснование проекта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Инструменты и материалы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51530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того чтобы сшить платье необходимо: ткань, нитки, косая бейка, кружева, английские булавки, линейка, карандаш, мел, калька, угольник, ножницы, швейная машинка, оверлок. </a:t>
            </a:r>
          </a:p>
          <a:p>
            <a:r>
              <a:rPr lang="ru-RU" dirty="0" smtClean="0"/>
              <a:t>А самое главное трудолюбие, терпение, хорошее настроение, умение прислушиваться к советам, внимание и позитивный настрой до конца работы.   </a:t>
            </a:r>
          </a:p>
          <a:p>
            <a:endParaRPr lang="ru-RU" dirty="0"/>
          </a:p>
        </p:txBody>
      </p:sp>
      <p:pic>
        <p:nvPicPr>
          <p:cNvPr id="9" name="Содержимое 8" descr="DSC_000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346897" y="2429967"/>
            <a:ext cx="4626670" cy="30243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 работе на швейной машинке необходимо собирать волосы и быть внимательным. Заправку верхней и нижней ниток, производить при выключенной машине. </a:t>
            </a:r>
          </a:p>
          <a:p>
            <a:r>
              <a:rPr lang="ru-RU" dirty="0" smtClean="0"/>
              <a:t>Количество иголок должно быть одинаковым до и после работы. Иголки необходимо держать в игольнице.</a:t>
            </a:r>
          </a:p>
          <a:p>
            <a:r>
              <a:rPr lang="ru-RU" dirty="0" smtClean="0"/>
              <a:t>Ножницы должны лежать с сомкнутыми лезвиями. Передавать их необходимо кольцами от себя.</a:t>
            </a:r>
          </a:p>
          <a:p>
            <a:r>
              <a:rPr lang="ru-RU" dirty="0" smtClean="0"/>
              <a:t>При работе с утюгом проверить целостность шнура, включать и выключать утюг сухими руками, держась за корпус вилки. Ставить утюг на специальную подставку.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техники безопасности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Экономическое обоснование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24744"/>
            <a:ext cx="4040188" cy="5472608"/>
          </a:xfrm>
        </p:spPr>
        <p:txBody>
          <a:bodyPr/>
          <a:lstStyle/>
          <a:p>
            <a:r>
              <a:rPr lang="ru-RU" dirty="0" smtClean="0"/>
              <a:t>Конечно, хотелось бы затратить как можно меньше денег на свой карнавальный костюм. Но раскошелиться все таки придется. Необходимо купить: ткань, замок молнию, кружева, косую бейку, нитки, парик. Все это мне обойдется в кругленькую сумму 731 рубль.</a:t>
            </a:r>
            <a:endParaRPr lang="ru-RU" dirty="0"/>
          </a:p>
        </p:txBody>
      </p:sp>
      <p:pic>
        <p:nvPicPr>
          <p:cNvPr id="7" name="Содержимое 6" descr="16719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5025" y="1962993"/>
            <a:ext cx="4041775" cy="290502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Экологическое обоснование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268760"/>
            <a:ext cx="4040188" cy="525658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век новых технологий, постоянных потреблений природных ресурсов, загрязнений окружающей среды различными отходами, необходимо более бережно относиться к матушке природе. Конечно, мне хотелось бы использовать только экологически чистые продукты. Но, к сожалению, я использовала материалы изготовленные из нефти, чтобы снизить расходы на свой карнавальный костюм.</a:t>
            </a:r>
            <a:endParaRPr lang="ru-RU" dirty="0"/>
          </a:p>
        </p:txBody>
      </p:sp>
      <p:pic>
        <p:nvPicPr>
          <p:cNvPr id="7" name="Содержимое 6" descr="0a104bace59fb4cf66edf2aeff650e03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132856"/>
            <a:ext cx="4296280" cy="317845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256</TotalTime>
  <Words>651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Муниципальное бюджетное общеобразовательное учреждение «Пестречинская средняя общеобразовательная школа №1 с углубленным изучением отдельных предметов»    Карнавальный костюм</vt:lpstr>
      <vt:lpstr>Карнавал</vt:lpstr>
      <vt:lpstr>Слайд 3</vt:lpstr>
      <vt:lpstr>Слайд 4</vt:lpstr>
      <vt:lpstr>Обоснование проекта</vt:lpstr>
      <vt:lpstr>Инструменты и материалы</vt:lpstr>
      <vt:lpstr>Правила техники безопасности</vt:lpstr>
      <vt:lpstr>Экономическое обоснование</vt:lpstr>
      <vt:lpstr>Экологическое обоснование</vt:lpstr>
      <vt:lpstr>Полезные советы</vt:lpstr>
      <vt:lpstr>Реклама </vt:lpstr>
      <vt:lpstr>Самооценка </vt:lpstr>
      <vt:lpstr>Наша швейная мастерская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Карнавальный костюм</dc:title>
  <dc:creator>Лилия</dc:creator>
  <cp:lastModifiedBy>Лилия</cp:lastModifiedBy>
  <cp:revision>28</cp:revision>
  <dcterms:created xsi:type="dcterms:W3CDTF">2014-01-22T11:19:49Z</dcterms:created>
  <dcterms:modified xsi:type="dcterms:W3CDTF">2014-01-23T16:58:00Z</dcterms:modified>
</cp:coreProperties>
</file>