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92" r:id="rId4"/>
    <p:sldId id="293" r:id="rId5"/>
    <p:sldId id="261" r:id="rId6"/>
    <p:sldId id="262" r:id="rId7"/>
    <p:sldId id="263" r:id="rId8"/>
    <p:sldId id="265" r:id="rId9"/>
    <p:sldId id="266" r:id="rId10"/>
    <p:sldId id="270" r:id="rId11"/>
    <p:sldId id="269" r:id="rId12"/>
    <p:sldId id="267" r:id="rId13"/>
    <p:sldId id="268" r:id="rId14"/>
    <p:sldId id="271" r:id="rId15"/>
    <p:sldId id="273" r:id="rId16"/>
    <p:sldId id="272" r:id="rId17"/>
    <p:sldId id="274" r:id="rId18"/>
    <p:sldId id="276" r:id="rId19"/>
    <p:sldId id="277" r:id="rId20"/>
    <p:sldId id="278" r:id="rId21"/>
    <p:sldId id="279" r:id="rId22"/>
    <p:sldId id="280" r:id="rId23"/>
    <p:sldId id="264" r:id="rId24"/>
    <p:sldId id="275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1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24BDE-1330-4486-8769-08EDA473D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DA4B6-AD4A-47B2-9FD0-2321FF317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7C368-00F7-4AEF-B80E-B3AF5206D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44DF5-7C2C-4430-BBEC-9BC9D3D00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3FCF5-F4C0-40AB-8A42-2F6974FC9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5B820-E75C-4847-837C-F63F03221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F4B9A-5053-45CE-A636-C7D444E95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543C4-1DB4-4F79-A56E-75B69B91B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AB2DC-EBE2-4903-877F-BA34F187E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F8A2B-83C8-4D95-9074-1ECE12140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24765-8D52-45ED-8F6C-521D057B2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F92D319-90AC-49AC-8E0F-D6497F73D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268413"/>
            <a:ext cx="8229600" cy="15843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7000"/>
                </a:solidFill>
              </a:rPr>
              <a:t>Мастер-класс</a:t>
            </a:r>
            <a:br>
              <a:rPr lang="ru-RU" sz="3600" b="1" smtClean="0">
                <a:solidFill>
                  <a:srgbClr val="007000"/>
                </a:solidFill>
              </a:rPr>
            </a:br>
            <a:r>
              <a:rPr lang="ru-RU" sz="3600" b="1" smtClean="0">
                <a:solidFill>
                  <a:srgbClr val="007000"/>
                </a:solidFill>
              </a:rPr>
              <a:t>Флористическая картина </a:t>
            </a:r>
            <a:br>
              <a:rPr lang="ru-RU" sz="3600" b="1" smtClean="0">
                <a:solidFill>
                  <a:srgbClr val="007000"/>
                </a:solidFill>
              </a:rPr>
            </a:br>
            <a:r>
              <a:rPr lang="ru-RU" sz="3600" b="1" smtClean="0">
                <a:solidFill>
                  <a:srgbClr val="007000"/>
                </a:solidFill>
              </a:rPr>
              <a:t>«Родимые края»</a:t>
            </a:r>
          </a:p>
        </p:txBody>
      </p:sp>
      <p:pic>
        <p:nvPicPr>
          <p:cNvPr id="9" name="Содержимое 8" descr="DSCF229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611560" y="3140968"/>
            <a:ext cx="4392488" cy="3159536"/>
          </a:xfrm>
          <a:prstGeom prst="roundRect">
            <a:avLst/>
          </a:prstGeom>
          <a:ln w="38100">
            <a:solidFill>
              <a:srgbClr val="004200"/>
            </a:solidFill>
          </a:ln>
        </p:spPr>
      </p:pic>
      <p:sp>
        <p:nvSpPr>
          <p:cNvPr id="2052" name="TextBox 9"/>
          <p:cNvSpPr txBox="1">
            <a:spLocks noChangeArrowheads="1"/>
          </p:cNvSpPr>
          <p:nvPr/>
        </p:nvSpPr>
        <p:spPr bwMode="auto">
          <a:xfrm>
            <a:off x="5364163" y="3789363"/>
            <a:ext cx="32400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7000"/>
                </a:solidFill>
              </a:rPr>
              <a:t>Воспитатель</a:t>
            </a:r>
          </a:p>
          <a:p>
            <a:pPr algn="ctr"/>
            <a:r>
              <a:rPr lang="ru-RU" sz="2000" b="1">
                <a:solidFill>
                  <a:srgbClr val="007000"/>
                </a:solidFill>
              </a:rPr>
              <a:t>детского сада № 33 «Росток»</a:t>
            </a:r>
          </a:p>
          <a:p>
            <a:pPr algn="ctr"/>
            <a:endParaRPr lang="ru-RU" sz="2000" b="1">
              <a:solidFill>
                <a:srgbClr val="007000"/>
              </a:solidFill>
            </a:endParaRPr>
          </a:p>
          <a:p>
            <a:pPr algn="ctr"/>
            <a:r>
              <a:rPr lang="ru-RU" sz="2000" b="1">
                <a:solidFill>
                  <a:srgbClr val="007000"/>
                </a:solidFill>
              </a:rPr>
              <a:t>Дацкова</a:t>
            </a:r>
          </a:p>
          <a:p>
            <a:pPr algn="ctr"/>
            <a:r>
              <a:rPr lang="ru-RU" sz="2000" b="1">
                <a:solidFill>
                  <a:srgbClr val="007000"/>
                </a:solidFill>
              </a:rPr>
              <a:t>Ольга Юрьевна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4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4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4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4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4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240088"/>
          </a:xfrm>
        </p:spPr>
        <p:txBody>
          <a:bodyPr/>
          <a:lstStyle/>
          <a:p>
            <a:pPr marL="914400" indent="-914400"/>
            <a:r>
              <a:rPr lang="ru-RU" sz="4800" b="1" smtClean="0">
                <a:solidFill>
                  <a:srgbClr val="007000"/>
                </a:solidFill>
              </a:rPr>
              <a:t>Вот, что у нас получилось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ользователь\Desktop\Мастер класс - копия\DSCF22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240088"/>
          </a:xfrm>
        </p:spPr>
        <p:txBody>
          <a:bodyPr/>
          <a:lstStyle/>
          <a:p>
            <a:pPr marL="914400" indent="-914400" algn="l">
              <a:buFont typeface="Times New Roman" pitchFamily="18" charset="0"/>
              <a:buAutoNum type="arabicPeriod" startAt="2"/>
            </a:pPr>
            <a:r>
              <a:rPr lang="ru-RU" sz="4800" b="1" smtClean="0">
                <a:solidFill>
                  <a:srgbClr val="007000"/>
                </a:solidFill>
              </a:rPr>
              <a:t>При помощи гуашевых красок наносим фон на основу (плотный картон)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Пользователь\Desktop\Мастер класс - копия\DSCF22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240088"/>
          </a:xfrm>
        </p:spPr>
        <p:txBody>
          <a:bodyPr/>
          <a:lstStyle/>
          <a:p>
            <a:pPr marL="914400" indent="-914400" algn="l">
              <a:buFont typeface="Times New Roman" pitchFamily="18" charset="0"/>
              <a:buAutoNum type="arabicPeriod" startAt="3"/>
            </a:pPr>
            <a:r>
              <a:rPr lang="ru-RU" sz="4800" b="1" smtClean="0">
                <a:solidFill>
                  <a:srgbClr val="007000"/>
                </a:solidFill>
              </a:rPr>
              <a:t>Веточки будут стволами берёз. Красим их белой гуашью, наносим черные черточки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Пользователь\Desktop\Мастер класс - копия\DSCF22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240088"/>
          </a:xfrm>
        </p:spPr>
        <p:txBody>
          <a:bodyPr/>
          <a:lstStyle/>
          <a:p>
            <a:pPr marL="914400" indent="-914400"/>
            <a:r>
              <a:rPr lang="ru-RU" sz="4800" b="1" smtClean="0">
                <a:solidFill>
                  <a:srgbClr val="007000"/>
                </a:solidFill>
              </a:rPr>
              <a:t>Вот, что у нас получилось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Пользователь\Desktop\Мастер класс - копия\DSCF22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240088"/>
          </a:xfrm>
        </p:spPr>
        <p:txBody>
          <a:bodyPr/>
          <a:lstStyle/>
          <a:p>
            <a:pPr marL="914400" indent="-914400" algn="l">
              <a:buFont typeface="Times New Roman" pitchFamily="18" charset="0"/>
              <a:buAutoNum type="arabicPeriod" startAt="4"/>
            </a:pPr>
            <a:r>
              <a:rPr lang="ru-RU" sz="4800" b="1" smtClean="0">
                <a:solidFill>
                  <a:srgbClr val="007000"/>
                </a:solidFill>
              </a:rPr>
              <a:t>Располагаем стволы на картоне. Шилом прокалываем дырочки и закрепляем проволокой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Пользователь\Desktop\Мастер класс - копия\DSCF22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2520950"/>
          </a:xfrm>
        </p:spPr>
        <p:txBody>
          <a:bodyPr/>
          <a:lstStyle/>
          <a:p>
            <a:r>
              <a:rPr lang="ru-RU" b="1" smtClean="0">
                <a:solidFill>
                  <a:srgbClr val="007000"/>
                </a:solidFill>
              </a:rPr>
              <a:t>Что нам потребуется для изготовления аромокартины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Пользователь\Desktop\Мастер класс - копия\DSCF22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240088"/>
          </a:xfrm>
        </p:spPr>
        <p:txBody>
          <a:bodyPr/>
          <a:lstStyle/>
          <a:p>
            <a:r>
              <a:rPr lang="ru-RU" sz="4800" b="1" smtClean="0">
                <a:solidFill>
                  <a:srgbClr val="007000"/>
                </a:solidFill>
              </a:rPr>
              <a:t>Вот, что у нас получилось на подготовительном этапе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Пользователь\Desktop\Мастер класс - копия\DSCF22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240088"/>
          </a:xfrm>
        </p:spPr>
        <p:txBody>
          <a:bodyPr/>
          <a:lstStyle/>
          <a:p>
            <a:r>
              <a:rPr lang="ru-RU" sz="5400" b="1" smtClean="0">
                <a:solidFill>
                  <a:srgbClr val="007000"/>
                </a:solidFill>
              </a:rPr>
              <a:t>Основной этап</a:t>
            </a:r>
            <a:br>
              <a:rPr lang="ru-RU" sz="5400" b="1" smtClean="0">
                <a:solidFill>
                  <a:srgbClr val="007000"/>
                </a:solidFill>
              </a:rPr>
            </a:br>
            <a:r>
              <a:rPr lang="ru-RU" b="1" smtClean="0">
                <a:solidFill>
                  <a:srgbClr val="007000"/>
                </a:solidFill>
              </a:rPr>
              <a:t/>
            </a:r>
            <a:br>
              <a:rPr lang="ru-RU" b="1" smtClean="0">
                <a:solidFill>
                  <a:srgbClr val="007000"/>
                </a:solidFill>
              </a:rPr>
            </a:br>
            <a:r>
              <a:rPr lang="ru-RU" sz="4000" b="1" smtClean="0">
                <a:solidFill>
                  <a:srgbClr val="007000"/>
                </a:solidFill>
              </a:rPr>
              <a:t>Что нам потребуется на основном этапе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Пользователь\Desktop\Мастер класс - копия\DSCF22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600450"/>
          </a:xfrm>
        </p:spPr>
        <p:txBody>
          <a:bodyPr/>
          <a:lstStyle/>
          <a:p>
            <a:pPr marL="914400" indent="-914400" algn="l">
              <a:buFont typeface="Times New Roman" pitchFamily="18" charset="0"/>
              <a:buAutoNum type="arabicPeriod" startAt="5"/>
            </a:pPr>
            <a:r>
              <a:rPr lang="ru-RU" sz="4800" b="1" smtClean="0">
                <a:solidFill>
                  <a:srgbClr val="007000"/>
                </a:solidFill>
              </a:rPr>
              <a:t>Обильно намазываем клеем нижнюю часть картины, не давая высохнуть, приклеиваем траву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Пользователь\Desktop\Мастер класс - копия\DSCF227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600450"/>
          </a:xfrm>
        </p:spPr>
        <p:txBody>
          <a:bodyPr/>
          <a:lstStyle/>
          <a:p>
            <a:pPr marL="914400" indent="-914400" algn="l">
              <a:buFont typeface="Times New Roman" pitchFamily="18" charset="0"/>
              <a:buAutoNum type="arabicPeriod" startAt="6"/>
            </a:pPr>
            <a:r>
              <a:rPr lang="ru-RU" sz="4800" b="1" smtClean="0">
                <a:solidFill>
                  <a:srgbClr val="007000"/>
                </a:solidFill>
              </a:rPr>
              <a:t>Красиво располагаем цветы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Пользователь\Desktop\Мастер класс - копия\DSCF22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600450"/>
          </a:xfrm>
        </p:spPr>
        <p:txBody>
          <a:bodyPr/>
          <a:lstStyle/>
          <a:p>
            <a:pPr marL="914400" indent="-914400" algn="l">
              <a:buFont typeface="Times New Roman" pitchFamily="18" charset="0"/>
              <a:buAutoNum type="arabicPeriod" startAt="7"/>
            </a:pPr>
            <a:r>
              <a:rPr lang="ru-RU" sz="4800" b="1" smtClean="0">
                <a:solidFill>
                  <a:srgbClr val="007000"/>
                </a:solidFill>
              </a:rPr>
              <a:t>Добавляем благоуханья душистых трав. Вокруг верхней части берёзок «рисуем» клеем крону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2520950"/>
          </a:xfrm>
        </p:spPr>
        <p:txBody>
          <a:bodyPr/>
          <a:lstStyle/>
          <a:p>
            <a:r>
              <a:rPr lang="ru-RU" b="1" smtClean="0">
                <a:solidFill>
                  <a:srgbClr val="007000"/>
                </a:solidFill>
              </a:rPr>
              <a:t>Что нам потребуется для изготовления аромокартины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Пользователь\Desktop\Мастер класс - копия\DSCF22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600450"/>
          </a:xfrm>
        </p:spPr>
        <p:txBody>
          <a:bodyPr/>
          <a:lstStyle/>
          <a:p>
            <a:pPr marL="914400" indent="-914400" algn="l">
              <a:buFont typeface="Times New Roman" pitchFamily="18" charset="0"/>
              <a:buAutoNum type="arabicPeriod" startAt="8"/>
            </a:pPr>
            <a:r>
              <a:rPr lang="ru-RU" sz="4800" b="1" smtClean="0">
                <a:solidFill>
                  <a:srgbClr val="007000"/>
                </a:solidFill>
              </a:rPr>
              <a:t>Набираем немного ароматной травы, потирая между пальцами, высыпаем на клей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Пользователь\Desktop\Мастер класс - копия\DSCF229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600450"/>
          </a:xfrm>
        </p:spPr>
        <p:txBody>
          <a:bodyPr/>
          <a:lstStyle/>
          <a:p>
            <a:pPr marL="914400" indent="-914400" algn="l">
              <a:buFont typeface="Times New Roman" pitchFamily="18" charset="0"/>
              <a:buAutoNum type="arabicPeriod" startAt="9"/>
            </a:pPr>
            <a:r>
              <a:rPr lang="ru-RU" sz="4800" b="1" smtClean="0">
                <a:solidFill>
                  <a:srgbClr val="007000"/>
                </a:solidFill>
              </a:rPr>
              <a:t>Аккуратно стряхиваем траву, которая не приклеилась, вставляем картину в рамку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240088"/>
          </a:xfrm>
        </p:spPr>
        <p:txBody>
          <a:bodyPr/>
          <a:lstStyle/>
          <a:p>
            <a:r>
              <a:rPr lang="ru-RU" sz="4800" b="1" smtClean="0">
                <a:solidFill>
                  <a:srgbClr val="007000"/>
                </a:solidFill>
              </a:rPr>
              <a:t>Наша аромокартина </a:t>
            </a:r>
            <a:br>
              <a:rPr lang="ru-RU" sz="4800" b="1" smtClean="0">
                <a:solidFill>
                  <a:srgbClr val="007000"/>
                </a:solidFill>
              </a:rPr>
            </a:br>
            <a:r>
              <a:rPr lang="ru-RU" sz="4800" b="1" smtClean="0">
                <a:solidFill>
                  <a:srgbClr val="007000"/>
                </a:solidFill>
              </a:rPr>
              <a:t>из летних трав и цветов готова!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Пользователь\Desktop\Мастер класс - копия\DSCF22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2520950"/>
          </a:xfrm>
        </p:spPr>
        <p:txBody>
          <a:bodyPr/>
          <a:lstStyle/>
          <a:p>
            <a:r>
              <a:rPr lang="ru-RU" b="1" smtClean="0">
                <a:solidFill>
                  <a:srgbClr val="007000"/>
                </a:solidFill>
              </a:rPr>
              <a:t>Что нам потребуется для изготовления аромокартины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Мастер класс - копия\DSCF22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240088"/>
          </a:xfrm>
        </p:spPr>
        <p:txBody>
          <a:bodyPr/>
          <a:lstStyle/>
          <a:p>
            <a:r>
              <a:rPr lang="ru-RU" sz="5400" b="1" smtClean="0">
                <a:solidFill>
                  <a:srgbClr val="007000"/>
                </a:solidFill>
              </a:rPr>
              <a:t>Подготовительный этап</a:t>
            </a:r>
            <a:br>
              <a:rPr lang="ru-RU" sz="5400" b="1" smtClean="0">
                <a:solidFill>
                  <a:srgbClr val="007000"/>
                </a:solidFill>
              </a:rPr>
            </a:br>
            <a:r>
              <a:rPr lang="ru-RU" b="1" smtClean="0">
                <a:solidFill>
                  <a:srgbClr val="007000"/>
                </a:solidFill>
              </a:rPr>
              <a:t/>
            </a:r>
            <a:br>
              <a:rPr lang="ru-RU" b="1" smtClean="0">
                <a:solidFill>
                  <a:srgbClr val="007000"/>
                </a:solidFill>
              </a:rPr>
            </a:br>
            <a:r>
              <a:rPr lang="ru-RU" sz="4000" b="1" smtClean="0">
                <a:solidFill>
                  <a:srgbClr val="007000"/>
                </a:solidFill>
              </a:rPr>
              <a:t>Что нам потребуется на подготовительном этапе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Мастер класс - копия\DSCF22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3240088"/>
          </a:xfrm>
        </p:spPr>
        <p:txBody>
          <a:bodyPr/>
          <a:lstStyle/>
          <a:p>
            <a:pPr marL="914400" indent="-914400" algn="l">
              <a:buFont typeface="Times New Roman" pitchFamily="18" charset="0"/>
              <a:buAutoNum type="arabicPeriod"/>
            </a:pPr>
            <a:r>
              <a:rPr lang="ru-RU" sz="4800" b="1" smtClean="0">
                <a:solidFill>
                  <a:srgbClr val="007000"/>
                </a:solidFill>
              </a:rPr>
              <a:t>Подготавливаем траву заранее: окрашиваем её зеленой гуашью для яркости и просушиваем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Desktop\Мастер класс - копия\DSCF22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159</Words>
  <Application>Microsoft Office PowerPoint</Application>
  <PresentationFormat>Экран (4:3)</PresentationFormat>
  <Paragraphs>24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Оформление по умолчанию</vt:lpstr>
      <vt:lpstr>Мастер-класс Флористическая картина  «Родимые края»</vt:lpstr>
      <vt:lpstr>Что нам потребуется для изготовления аромокартины</vt:lpstr>
      <vt:lpstr>Что нам потребуется для изготовления аромокартины</vt:lpstr>
      <vt:lpstr>Что нам потребуется для изготовления аромокартины</vt:lpstr>
      <vt:lpstr>Слайд 5</vt:lpstr>
      <vt:lpstr>Подготовительный этап  Что нам потребуется на подготовительном этапе</vt:lpstr>
      <vt:lpstr>Слайд 7</vt:lpstr>
      <vt:lpstr>Подготавливаем траву заранее: окрашиваем её зеленой гуашью для яркости и просушиваем</vt:lpstr>
      <vt:lpstr>Слайд 9</vt:lpstr>
      <vt:lpstr>Вот, что у нас получилось</vt:lpstr>
      <vt:lpstr>Слайд 11</vt:lpstr>
      <vt:lpstr>При помощи гуашевых красок наносим фон на основу (плотный картон)</vt:lpstr>
      <vt:lpstr>Слайд 13</vt:lpstr>
      <vt:lpstr>Веточки будут стволами берёз. Красим их белой гуашью, наносим черные черточки</vt:lpstr>
      <vt:lpstr>Слайд 15</vt:lpstr>
      <vt:lpstr>Вот, что у нас получилось</vt:lpstr>
      <vt:lpstr>Слайд 17</vt:lpstr>
      <vt:lpstr>Располагаем стволы на картоне. Шилом прокалываем дырочки и закрепляем проволокой</vt:lpstr>
      <vt:lpstr>Слайд 19</vt:lpstr>
      <vt:lpstr>Слайд 20</vt:lpstr>
      <vt:lpstr>Вот, что у нас получилось на подготовительном этапе</vt:lpstr>
      <vt:lpstr>Слайд 22</vt:lpstr>
      <vt:lpstr>Основной этап  Что нам потребуется на основном этапе</vt:lpstr>
      <vt:lpstr>Слайд 24</vt:lpstr>
      <vt:lpstr>Обильно намазываем клеем нижнюю часть картины, не давая высохнуть, приклеиваем траву</vt:lpstr>
      <vt:lpstr>Слайд 26</vt:lpstr>
      <vt:lpstr>Красиво располагаем цветы</vt:lpstr>
      <vt:lpstr>Слайд 28</vt:lpstr>
      <vt:lpstr>Добавляем благоуханья душистых трав. Вокруг верхней части берёзок «рисуем» клеем крону</vt:lpstr>
      <vt:lpstr>Слайд 30</vt:lpstr>
      <vt:lpstr>Набираем немного ароматной травы, потирая между пальцами, высыпаем на клей</vt:lpstr>
      <vt:lpstr>Слайд 32</vt:lpstr>
      <vt:lpstr>Аккуратно стряхиваем траву, которая не приклеилась, вставляем картину в рамку</vt:lpstr>
      <vt:lpstr>Наша аромокартина  из летних трав и цветов готова! </vt:lpstr>
      <vt:lpstr>Слайд 35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48</cp:revision>
  <dcterms:created xsi:type="dcterms:W3CDTF">2012-08-12T16:04:58Z</dcterms:created>
  <dcterms:modified xsi:type="dcterms:W3CDTF">2016-12-03T17:58:36Z</dcterms:modified>
</cp:coreProperties>
</file>