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3" r:id="rId7"/>
    <p:sldId id="274" r:id="rId8"/>
    <p:sldId id="275" r:id="rId9"/>
    <p:sldId id="276" r:id="rId10"/>
    <p:sldId id="27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he-winter-dream-snow-ice-nature-1920x25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285860"/>
            <a:ext cx="46419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«Снежинка»</a:t>
            </a:r>
            <a:endParaRPr lang="ru-RU" sz="66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072074"/>
            <a:ext cx="49205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Подготовила </a:t>
            </a:r>
          </a:p>
          <a:p>
            <a:r>
              <a:rPr lang="ru-RU" b="1" dirty="0" smtClean="0"/>
              <a:t>социальный педагог , воспитатель МДОБУ № 2</a:t>
            </a:r>
          </a:p>
          <a:p>
            <a:r>
              <a:rPr lang="ru-RU" b="1" dirty="0" smtClean="0"/>
              <a:t>Смирнова Наталья Павловна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29058" y="6215082"/>
            <a:ext cx="1584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г.Новокубанск</a:t>
            </a:r>
          </a:p>
          <a:p>
            <a:pPr algn="ctr"/>
            <a:r>
              <a:rPr lang="ru-RU" dirty="0" smtClean="0"/>
              <a:t>2016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0"/>
            <a:ext cx="75142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Муниципальное дошкольное образовательное бюджетное учреждение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детский сад №2 «Светлячок» г.Новокубанска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bg1"/>
                </a:solidFill>
              </a:rPr>
              <a:t>Новокубанский</a:t>
            </a:r>
            <a:r>
              <a:rPr lang="ru-RU" b="1" dirty="0" smtClean="0">
                <a:solidFill>
                  <a:schemeClr val="bg1"/>
                </a:solidFill>
              </a:rPr>
              <a:t> район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 descr="animaciya_47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480" y="0"/>
            <a:ext cx="4762520" cy="68699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4282" y="1285860"/>
            <a:ext cx="425629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Спасибо </a:t>
            </a:r>
          </a:p>
          <a:p>
            <a:pPr algn="ctr"/>
            <a:r>
              <a:rPr lang="ru-RU" sz="7200" b="1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за </a:t>
            </a:r>
          </a:p>
          <a:p>
            <a:pPr algn="ctr"/>
            <a:r>
              <a:rPr lang="ru-RU" sz="7200" b="1" dirty="0" smtClean="0">
                <a:solidFill>
                  <a:schemeClr val="accent3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внимание</a:t>
            </a:r>
            <a:endParaRPr lang="ru-RU" sz="7200" b="1" dirty="0">
              <a:solidFill>
                <a:schemeClr val="accent3">
                  <a:lumMod val="7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28992" y="1428736"/>
            <a:ext cx="4762500" cy="5153025"/>
          </a:xfrm>
          <a:prstGeom prst="rect">
            <a:avLst/>
          </a:prstGeom>
        </p:spPr>
      </p:pic>
      <p:pic>
        <p:nvPicPr>
          <p:cNvPr id="4" name="Рисунок 3" descr="rId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28"/>
            <a:ext cx="4572638" cy="3429479"/>
          </a:xfrm>
          <a:prstGeom prst="rect">
            <a:avLst/>
          </a:prstGeom>
        </p:spPr>
      </p:pic>
      <p:pic>
        <p:nvPicPr>
          <p:cNvPr id="5" name="Рисунок 4" descr="image001_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285720" y="3867150"/>
            <a:ext cx="2857500" cy="29908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a200e2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82419" cy="6857999"/>
          </a:xfrm>
          <a:prstGeom prst="rect">
            <a:avLst/>
          </a:prstGeom>
        </p:spPr>
      </p:pic>
      <p:pic>
        <p:nvPicPr>
          <p:cNvPr id="3" name="Рисунок 2" descr="d0bad0b0d0bfd0bbd18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57950" y="0"/>
            <a:ext cx="2240819" cy="3429000"/>
          </a:xfrm>
          <a:prstGeom prst="rect">
            <a:avLst/>
          </a:prstGeom>
        </p:spPr>
      </p:pic>
      <p:pic>
        <p:nvPicPr>
          <p:cNvPr id="4" name="Рисунок 3" descr="111029_1319916854_5065786_f52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00298" y="1643050"/>
            <a:ext cx="3628369" cy="3600458"/>
          </a:xfrm>
          <a:prstGeom prst="rect">
            <a:avLst/>
          </a:prstGeom>
        </p:spPr>
      </p:pic>
      <p:pic>
        <p:nvPicPr>
          <p:cNvPr id="5" name="Рисунок 4" descr="2530357_xlarg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0"/>
            <a:ext cx="4097306" cy="2928934"/>
          </a:xfrm>
          <a:prstGeom prst="rect">
            <a:avLst/>
          </a:prstGeom>
        </p:spPr>
      </p:pic>
      <p:pic>
        <p:nvPicPr>
          <p:cNvPr id="6" name="Рисунок 5" descr="975e80cc48c99d6cc13ff926ebcfe6835db5f176228003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4810" y="0"/>
            <a:ext cx="2043119" cy="1851031"/>
          </a:xfrm>
          <a:prstGeom prst="rect">
            <a:avLst/>
          </a:prstGeom>
        </p:spPr>
      </p:pic>
      <p:pic>
        <p:nvPicPr>
          <p:cNvPr id="7" name="Рисунок 6" descr="1667_images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71472" y="3429000"/>
            <a:ext cx="1428750" cy="1428750"/>
          </a:xfrm>
          <a:prstGeom prst="rect">
            <a:avLst/>
          </a:prstGeom>
        </p:spPr>
      </p:pic>
      <p:pic>
        <p:nvPicPr>
          <p:cNvPr id="8" name="Рисунок 7" descr="what-is-evaporation-608x377_c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211508" y="4419596"/>
            <a:ext cx="3932492" cy="2438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47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80047"/>
            <a:ext cx="9144000" cy="6097905"/>
          </a:xfrm>
          <a:prstGeom prst="rect">
            <a:avLst/>
          </a:prstGeom>
        </p:spPr>
      </p:pic>
      <p:pic>
        <p:nvPicPr>
          <p:cNvPr id="3" name="Рисунок 2" descr="81153094_large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571612"/>
            <a:ext cx="2009785" cy="1383786"/>
          </a:xfrm>
          <a:prstGeom prst="rect">
            <a:avLst/>
          </a:prstGeom>
        </p:spPr>
      </p:pic>
      <p:pic>
        <p:nvPicPr>
          <p:cNvPr id="6" name="Рисунок 5" descr="holm0132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2357430"/>
            <a:ext cx="1409709" cy="1444092"/>
          </a:xfrm>
          <a:prstGeom prst="rect">
            <a:avLst/>
          </a:prstGeom>
        </p:spPr>
      </p:pic>
      <p:pic>
        <p:nvPicPr>
          <p:cNvPr id="7" name="Рисунок 6" descr="81153094_large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4357694"/>
            <a:ext cx="2009785" cy="1383786"/>
          </a:xfrm>
          <a:prstGeom prst="rect">
            <a:avLst/>
          </a:prstGeom>
        </p:spPr>
      </p:pic>
      <p:pic>
        <p:nvPicPr>
          <p:cNvPr id="8" name="Рисунок 7" descr="81153094_large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928802"/>
            <a:ext cx="2009785" cy="1383786"/>
          </a:xfrm>
          <a:prstGeom prst="rect">
            <a:avLst/>
          </a:prstGeom>
        </p:spPr>
      </p:pic>
      <p:pic>
        <p:nvPicPr>
          <p:cNvPr id="9" name="Рисунок 8" descr="holm0132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4000504"/>
            <a:ext cx="1409709" cy="1444092"/>
          </a:xfrm>
          <a:prstGeom prst="rect">
            <a:avLst/>
          </a:prstGeom>
        </p:spPr>
      </p:pic>
      <p:pic>
        <p:nvPicPr>
          <p:cNvPr id="10" name="Рисунок 9" descr="holm0132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714356"/>
            <a:ext cx="1409709" cy="1444092"/>
          </a:xfrm>
          <a:prstGeom prst="rect">
            <a:avLst/>
          </a:prstGeom>
        </p:spPr>
      </p:pic>
      <p:pic>
        <p:nvPicPr>
          <p:cNvPr id="12" name="Рисунок 11" descr="81153097_preview_4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0298" y="500042"/>
            <a:ext cx="1748802" cy="1285884"/>
          </a:xfrm>
          <a:prstGeom prst="rect">
            <a:avLst/>
          </a:prstGeom>
        </p:spPr>
      </p:pic>
      <p:pic>
        <p:nvPicPr>
          <p:cNvPr id="13" name="Рисунок 12" descr="81153097_preview_4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4000504"/>
            <a:ext cx="1748802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fon_7ee68751717bc65735aa6e30c9d0c3a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4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0"/>
            <a:ext cx="4857752" cy="197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00240"/>
            <a:ext cx="5715008" cy="184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2571744"/>
            <a:ext cx="15621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2976" y="500042"/>
            <a:ext cx="1171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0166" y="4214818"/>
            <a:ext cx="1257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4" y="3786190"/>
            <a:ext cx="5072066" cy="1635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5337485"/>
            <a:ext cx="4714876" cy="152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15074" y="5715000"/>
            <a:ext cx="1304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ce_texture297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lalbum_2711164040.p_2711173508_303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329" y="0"/>
            <a:ext cx="9233330" cy="6858000"/>
          </a:xfrm>
          <a:prstGeom prst="rect">
            <a:avLst/>
          </a:prstGeom>
        </p:spPr>
      </p:pic>
      <p:pic>
        <p:nvPicPr>
          <p:cNvPr id="5" name="Рисунок 4" descr="108966435_6827197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42852"/>
            <a:ext cx="2724150" cy="3352800"/>
          </a:xfrm>
          <a:prstGeom prst="rect">
            <a:avLst/>
          </a:prstGeom>
        </p:spPr>
      </p:pic>
      <p:pic>
        <p:nvPicPr>
          <p:cNvPr id="6" name="Рисунок 5" descr="animaciya_548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71736" y="714356"/>
            <a:ext cx="3423054" cy="4929198"/>
          </a:xfrm>
          <a:prstGeom prst="rect">
            <a:avLst/>
          </a:prstGeom>
        </p:spPr>
      </p:pic>
      <p:pic>
        <p:nvPicPr>
          <p:cNvPr id="7" name="Рисунок 6" descr="89774516_large_0_89299_e1184615_orig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891083" y="4418311"/>
            <a:ext cx="3252917" cy="2439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zima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3258"/>
            <a:ext cx="9144000" cy="5711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b4IHQz2o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4186941_kfskolcovapodstakanomvod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257550" cy="4286250"/>
          </a:xfrm>
          <a:prstGeom prst="rect">
            <a:avLst/>
          </a:prstGeom>
        </p:spPr>
      </p:pic>
      <p:pic>
        <p:nvPicPr>
          <p:cNvPr id="5" name="Рисунок 4" descr="chimie_2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3190860"/>
            <a:ext cx="2071702" cy="3452837"/>
          </a:xfrm>
          <a:prstGeom prst="rect">
            <a:avLst/>
          </a:prstGeom>
        </p:spPr>
      </p:pic>
      <p:pic>
        <p:nvPicPr>
          <p:cNvPr id="7" name="Рисунок 6" descr="RZ11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14678" y="2523677"/>
            <a:ext cx="3308042" cy="2206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5401=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0"/>
            <a:ext cx="9144064" cy="6858000"/>
          </a:xfrm>
          <a:prstGeom prst="rect">
            <a:avLst/>
          </a:prstGeom>
        </p:spPr>
      </p:pic>
      <p:pic>
        <p:nvPicPr>
          <p:cNvPr id="4" name="Рисунок 3" descr="PicsDesktop.net_2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2071678"/>
            <a:ext cx="3905245" cy="2928934"/>
          </a:xfrm>
          <a:prstGeom prst="rect">
            <a:avLst/>
          </a:prstGeom>
        </p:spPr>
      </p:pic>
      <p:pic>
        <p:nvPicPr>
          <p:cNvPr id="3" name="Рисунок 2" descr="animaciya_390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647407" cy="2500305"/>
          </a:xfrm>
          <a:prstGeom prst="rect">
            <a:avLst/>
          </a:prstGeom>
        </p:spPr>
      </p:pic>
      <p:pic>
        <p:nvPicPr>
          <p:cNvPr id="5" name="Рисунок 4" descr="527255551d24b8.0928875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3857628"/>
            <a:ext cx="4129085" cy="2810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36</Words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_</dc:creator>
  <cp:lastModifiedBy>User</cp:lastModifiedBy>
  <cp:revision>105</cp:revision>
  <dcterms:created xsi:type="dcterms:W3CDTF">2015-06-03T20:31:40Z</dcterms:created>
  <dcterms:modified xsi:type="dcterms:W3CDTF">2016-12-03T14:38:06Z</dcterms:modified>
</cp:coreProperties>
</file>