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2" r:id="rId7"/>
    <p:sldId id="265" r:id="rId8"/>
    <p:sldId id="266" r:id="rId9"/>
    <p:sldId id="270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75CF4-23D4-4B3B-923C-3FACD0BF6924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75AE2-6926-4ED4-9980-644AA230B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90FC-4F41-4306-AB71-BCEDDBF91A2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8B71-0B37-4D2A-838B-2C937A93F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90FC-4F41-4306-AB71-BCEDDBF91A2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8B71-0B37-4D2A-838B-2C937A93F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90FC-4F41-4306-AB71-BCEDDBF91A2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8B71-0B37-4D2A-838B-2C937A93F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90FC-4F41-4306-AB71-BCEDDBF91A2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8B71-0B37-4D2A-838B-2C937A93F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90FC-4F41-4306-AB71-BCEDDBF91A2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8B71-0B37-4D2A-838B-2C937A93F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90FC-4F41-4306-AB71-BCEDDBF91A2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8B71-0B37-4D2A-838B-2C937A93F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90FC-4F41-4306-AB71-BCEDDBF91A2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8B71-0B37-4D2A-838B-2C937A93F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90FC-4F41-4306-AB71-BCEDDBF91A2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8B71-0B37-4D2A-838B-2C937A93F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90FC-4F41-4306-AB71-BCEDDBF91A2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8B71-0B37-4D2A-838B-2C937A93F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90FC-4F41-4306-AB71-BCEDDBF91A2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8B71-0B37-4D2A-838B-2C937A93F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90FC-4F41-4306-AB71-BCEDDBF91A2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8B71-0B37-4D2A-838B-2C937A93F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090FC-4F41-4306-AB71-BCEDDBF91A2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98B71-0B37-4D2A-838B-2C937A93F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Documents and Settings\Феоктистова\Рабочий стол\12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4.bp.blogspot.com/-b_6wSgvjpdQ/VKdNEWPN2XI/AAAAAAAAPrc/AL_JBFMmcU8/s1600/foto%2B(6)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0"/>
            <a:ext cx="5500694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Мастерить </a:t>
            </a:r>
            <a:r>
              <a:rPr lang="ru-RU" b="1" i="1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новогодние поделки своими руками – очень интересное и увлекательное занятие, </a:t>
            </a:r>
            <a:r>
              <a:rPr lang="ru-RU" b="1" i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 очень позитивное !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Можно </a:t>
            </a:r>
            <a:r>
              <a:rPr lang="ru-RU" b="1" i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создать </a:t>
            </a:r>
            <a:r>
              <a:rPr lang="ru-RU" b="1" i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отличные сувениры, </a:t>
            </a:r>
            <a:r>
              <a:rPr lang="ru-RU" b="1" i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которые понравятся близким и просто знакомым </a:t>
            </a:r>
            <a:r>
              <a:rPr lang="ru-RU" b="1" i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людям ! </a:t>
            </a:r>
          </a:p>
          <a:p>
            <a:pPr>
              <a:buNone/>
            </a:pPr>
            <a:r>
              <a:rPr lang="ru-RU" b="1" i="1" dirty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</a:t>
            </a:r>
            <a:r>
              <a:rPr lang="ru-RU" b="1" i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уществует </a:t>
            </a:r>
            <a:r>
              <a:rPr lang="ru-RU" b="1" i="1" dirty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огромное количество идей, позволяющих сделать празднование Нового года </a:t>
            </a:r>
            <a:r>
              <a:rPr lang="ru-RU" b="1" i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незабываемым !</a:t>
            </a:r>
            <a:r>
              <a:rPr lang="ru-RU" b="1" i="1" dirty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ru-RU" b="1" dirty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Documents and Settings\Феоктистова\Рабочий стол\12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0" y="0"/>
            <a:ext cx="35718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1142984"/>
            <a:ext cx="4000496" cy="142876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УКРАСИМ ИНТЕРЬЕР  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8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Картинки по запросу новогодние поделки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28604"/>
            <a:ext cx="414340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http://mtdata.ru/u24/photoB3BE/20989953577-0/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3071810"/>
            <a:ext cx="4071966" cy="2944423"/>
          </a:xfrm>
          <a:prstGeom prst="rect">
            <a:avLst/>
          </a:prstGeom>
          <a:noFill/>
        </p:spPr>
      </p:pic>
      <p:pic>
        <p:nvPicPr>
          <p:cNvPr id="11268" name="Picture 4" descr="http://vynderkind.ru/upload/images/gallery/04122015/Shtuchki_is_meshkovinu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643314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28604"/>
            <a:ext cx="242886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новогодние подел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14290"/>
            <a:ext cx="357190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охожее изображение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71736" y="428604"/>
            <a:ext cx="22860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Картинки по запросу новогодние поделки"/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3643314"/>
            <a:ext cx="29289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охожее изображение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44" y="2928934"/>
            <a:ext cx="485778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СДЕЛАЕМ ОТКРЫТКИ</a:t>
            </a:r>
            <a:endParaRPr lang="ru-RU" i="1" dirty="0">
              <a:solidFill>
                <a:srgbClr val="7030A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1071546"/>
            <a:ext cx="4338010" cy="283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новогодние поделки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214422"/>
            <a:ext cx="278608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demiart.ru/forum/uploads8/post-54767-132578785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4071942"/>
            <a:ext cx="3428992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cdn-nus-1.pinme.ru/photo/57/721e/57721e51cc08c88a9b1504cd73dbb31e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4071942"/>
            <a:ext cx="2385947" cy="2643182"/>
          </a:xfrm>
          <a:prstGeom prst="rect">
            <a:avLst/>
          </a:prstGeom>
          <a:noFill/>
        </p:spPr>
      </p:pic>
      <p:pic>
        <p:nvPicPr>
          <p:cNvPr id="6148" name="Picture 4" descr="http://www.more-news.ru/wp-content/uploads/2015/12/novogodnie-vyityinanki-1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4071942"/>
            <a:ext cx="254792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Украсим нашу ёлочку</a:t>
            </a:r>
            <a:endParaRPr lang="ru-RU" b="1" i="1" dirty="0">
              <a:solidFill>
                <a:srgbClr val="7030A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Рисунок 4" descr="Картинки по запросу поделки к новому году 201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4000504"/>
            <a:ext cx="521497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071546"/>
            <a:ext cx="342902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поделки к новому году 2017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1071546"/>
            <a:ext cx="407196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s009.radikal.ru/i310/1112/13/7fd840bb4a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4000504"/>
            <a:ext cx="2071728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14290"/>
            <a:ext cx="3571900" cy="2000264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Придумаем подарки</a:t>
            </a:r>
            <a:endParaRPr lang="ru-RU" b="1" i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074" name="Picture 2" descr="http://4.404content.com/1/A7/2A/456511703782523949/fullsiz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2500306"/>
            <a:ext cx="4286280" cy="3929090"/>
          </a:xfrm>
          <a:prstGeom prst="rect">
            <a:avLst/>
          </a:prstGeom>
          <a:noFill/>
        </p:spPr>
      </p:pic>
      <p:pic>
        <p:nvPicPr>
          <p:cNvPr id="3076" name="Picture 4" descr="http://cdn.spvl.ru/pictures/02253143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57166"/>
            <a:ext cx="4279116" cy="3000396"/>
          </a:xfrm>
          <a:prstGeom prst="rect">
            <a:avLst/>
          </a:prstGeom>
          <a:noFill/>
        </p:spPr>
      </p:pic>
      <p:pic>
        <p:nvPicPr>
          <p:cNvPr id="3078" name="Picture 6" descr="http://www.e1.ru/articles/images/011/953/11953/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000372"/>
            <a:ext cx="4313236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Придумаем  интересные подарки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lexwhatwear.com/wp-content/uploads/2012/11/88031367686532292_p2dxlbZI_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19" y="1571612"/>
            <a:ext cx="3759869" cy="4286280"/>
          </a:xfrm>
          <a:prstGeom prst="rect">
            <a:avLst/>
          </a:prstGeom>
          <a:noFill/>
        </p:spPr>
      </p:pic>
      <p:pic>
        <p:nvPicPr>
          <p:cNvPr id="2052" name="Picture 4" descr="http://img1.liveinternet.ru/images/attach/c/7/95/907/95907343_1_rozhdestvenskiy_venok_iz_prischepo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571612"/>
            <a:ext cx="437388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mydesigninfo.ru/wp-content/uploads/2016/04/Ukrasheniya-na-yolk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285728"/>
            <a:ext cx="3937706" cy="2973699"/>
          </a:xfrm>
          <a:prstGeom prst="rect">
            <a:avLst/>
          </a:prstGeom>
          <a:noFill/>
        </p:spPr>
      </p:pic>
      <p:pic>
        <p:nvPicPr>
          <p:cNvPr id="5" name="Picture 2" descr="http://www.ultratkan.ru/upload/medialibrary/dda/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285728"/>
            <a:ext cx="3423825" cy="3071834"/>
          </a:xfrm>
          <a:prstGeom prst="rect">
            <a:avLst/>
          </a:prstGeom>
          <a:noFill/>
        </p:spPr>
      </p:pic>
      <p:pic>
        <p:nvPicPr>
          <p:cNvPr id="6" name="Picture 2" descr="снежинка из веток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3571876"/>
            <a:ext cx="3429024" cy="3158330"/>
          </a:xfrm>
          <a:prstGeom prst="rect">
            <a:avLst/>
          </a:prstGeom>
          <a:noFill/>
        </p:spPr>
      </p:pic>
      <p:pic>
        <p:nvPicPr>
          <p:cNvPr id="7" name="Picture 4" descr="http://www.house-interior-design.com/wp-content/uploads/2014/06/time-to-craft-these-cute-snowmen-from-socks-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3429000"/>
            <a:ext cx="3286148" cy="3286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51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 УКРАСИМ ИНТЕРЬЕР   </vt:lpstr>
      <vt:lpstr>Слайд 4</vt:lpstr>
      <vt:lpstr>СДЕЛАЕМ ОТКРЫТКИ</vt:lpstr>
      <vt:lpstr>Украсим нашу ёлочку</vt:lpstr>
      <vt:lpstr>Придумаем подарки</vt:lpstr>
      <vt:lpstr>Придумаем  интересные подарки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2016-12-02T11:52:15Z</dcterms:created>
  <dcterms:modified xsi:type="dcterms:W3CDTF">2016-12-03T07:04:13Z</dcterms:modified>
</cp:coreProperties>
</file>