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3" r:id="rId2"/>
    <p:sldId id="304" r:id="rId3"/>
    <p:sldId id="289" r:id="rId4"/>
    <p:sldId id="286" r:id="rId5"/>
    <p:sldId id="288" r:id="rId6"/>
    <p:sldId id="287" r:id="rId7"/>
    <p:sldId id="291" r:id="rId8"/>
    <p:sldId id="292" r:id="rId9"/>
    <p:sldId id="294" r:id="rId10"/>
    <p:sldId id="293" r:id="rId11"/>
    <p:sldId id="298" r:id="rId12"/>
    <p:sldId id="296" r:id="rId13"/>
    <p:sldId id="299" r:id="rId14"/>
    <p:sldId id="295" r:id="rId15"/>
    <p:sldId id="283" r:id="rId16"/>
    <p:sldId id="300" r:id="rId17"/>
    <p:sldId id="30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456" autoAdjust="0"/>
    <p:restoredTop sz="94660"/>
  </p:normalViewPr>
  <p:slideViewPr>
    <p:cSldViewPr>
      <p:cViewPr>
        <p:scale>
          <a:sx n="68" d="100"/>
          <a:sy n="68" d="100"/>
        </p:scale>
        <p:origin x="-153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96F79D3-D1E3-46B3-B5AA-8B02D4D37826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C949CB3-117F-4AE3-BFCD-83E59B26E5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duyt.ru/forum/imgs/560becb068f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7168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Познавательно-исследовательский проект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«Огород на окне».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Участники:дети младшей группы № 2 «Теремок».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Тип проекта: краткосрочный.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algn="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Ромахина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Евгения Николаевна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МАДОУ «Детский сад комбинированного вида «Радуга»</a:t>
            </a:r>
            <a:endParaRPr lang="ru-RU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дминистратор\Desktop\фото с самсунга\DSC014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929066"/>
            <a:ext cx="3619493" cy="271462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этап- исследовательский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5" y="1285860"/>
            <a:ext cx="864396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1.Дети садят дома с родителями семена и приносят рассаду в детский сад.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Наблюдают за ростом каждого растения, устанавливают взаимосвязи между растением, природой и человеком.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3" name="Picture 3" descr="C:\Users\Администратор\Desktop\фото с самсунга\DSC013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472" y="2786058"/>
            <a:ext cx="4000528" cy="30003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5124" name="Picture 4" descr="C:\Users\Администратор\Desktop\фото с самсунга\DSC0138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857496"/>
            <a:ext cx="3929090" cy="29468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Администратор\Desktop\фото с самсунга\DSC014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2272" y="1643051"/>
            <a:ext cx="3053975" cy="407196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" name="Picture 3" descr="C:\Users\Администратор\Desktop\фото с самсунга\DSC014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643050"/>
            <a:ext cx="3036116" cy="404815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Администратор\Desktop\фото с самсунга\DSC014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000240"/>
            <a:ext cx="3857620" cy="289321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500298" y="214290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Дети ухаживают за растениями ежедневно.</a:t>
            </a:r>
            <a:endParaRPr lang="ru-RU" sz="2400" b="1" dirty="0"/>
          </a:p>
        </p:txBody>
      </p:sp>
      <p:pic>
        <p:nvPicPr>
          <p:cNvPr id="7170" name="Picture 2" descr="C:\Users\Администратор\Desktop\фото с самсунга\DSC013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928802"/>
            <a:ext cx="3929090" cy="29468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oinletters5.com/data_images/579d7b52656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67880" cy="710091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42976" y="1428737"/>
            <a:ext cx="7358114" cy="2928958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организация и подготовка выставки «Огород на окне»;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-подведение итогов в виде составления рассказа-рассуждения «Огород своими руками».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00232" y="274638"/>
            <a:ext cx="550072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этап -заключительный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дминистратор\Desktop\фото с самсунга\DSC014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4143380"/>
            <a:ext cx="3160184" cy="237013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дминистратор\Desktop\фото с самсунга\DSC01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785794"/>
            <a:ext cx="6667547" cy="50006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ipkis.ru/upload/000/u3/039/e8d8cb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00099" y="0"/>
            <a:ext cx="9644099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643174" y="785794"/>
            <a:ext cx="5715040" cy="5143536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посадили и вырастили рассаду на подоконнике в группе;</a:t>
            </a:r>
          </a:p>
          <a:p>
            <a:r>
              <a:rPr lang="ru-RU" b="1" dirty="0" smtClean="0"/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оформили в виде выставки;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-съели зеленый лук;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-составили рассказ-рассуждение на тему «Огород своими руками».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54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Практические результаты:</a:t>
            </a:r>
            <a:b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познакомились с некоторыми культурными и дикорастущими растениями;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-у них формируется интерес к исследовательской деятельности;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-научились ухаживать за рассадой;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-дети овладели знаниями о необходимости бережного отношения к растениям;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-совместно с детьми и родителями сделана выставка «Огород на окне»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71670" y="274638"/>
            <a:ext cx="5429288" cy="172560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реализации проекта были получены следующие результаты: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asyengl.ucoz.ru/_ld/151/03420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285776"/>
            <a:ext cx="9501222" cy="714377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29058" y="2000239"/>
            <a:ext cx="4357718" cy="135732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 внимание!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Спасибо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6715140" cy="4525963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младшего дошкольного возраста недостаточно владеют знаниями о овощах, о том, где они растут и как за ними ухаживать,  у детей этого возраста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сензитивный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период познавательно- исследовательской деятельности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темы: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jpghoto.ru/img/picture/Apr/16/3a9791507b322f600180d173d62ea194/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142984"/>
            <a:ext cx="57150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Расширение знаний детей о том, как создать грядку на окне и ухаживать за растениями; активизировать у детей инициативу, память и внимание, обогащение словарного запаса детей, привлечь к работе детей и их родителей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oinletters5.com/data_images/579d7b52656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-285776"/>
            <a:ext cx="9644130" cy="723309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1.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Развивать интерес к уходу за растениями на окне.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2.Дать знания, что растения живые, их выращивают из семян, поливают.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3.Расширить знания детей о полезных свойствах овощей, их строении.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4.Развивать познавательные и творческие способности.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5.Развивать чувство ответственности за благополучное состояние растений.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продолжать развивать наблюдательность-умение замечать изменения.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7Создать условия для участия родителей в проекте.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8.Обогащать словарный запас детей.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9.Воспитывать  уважение к труду и бережное отношение к растениям.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atic2.keep4u.ru/2012/10/14/009580590c4e500f294562409ba6d2c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583618" cy="778671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143372" y="1142985"/>
            <a:ext cx="4543428" cy="1785950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Исследовательский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Заключительный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проекта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inletters5.com/data_images/579d7b52656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357290" y="1481328"/>
            <a:ext cx="7286676" cy="4525963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-рассматривание иллюстраций;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-чтение литературы;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-дидактические,  сюжетно-ролевые, настольные игры;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-совместный труд детей и взрослых и др.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работы: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coinletters5.com/data_images/579d7b52656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1538" y="1481328"/>
            <a:ext cx="8072462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познакомятся с   растениями.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формируется интерес к опытнической и исследовательской деятельности по выращиванию культурных растений в комнатных условиях.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практической и опытнической деятельности дети получат необходимые условия для роста растений.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увидят многообразие посевного материала.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станут бережнее относиться к растительному миру.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группе будет создан огород на окне.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станут более уважительно относиться к труду.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dirty="0" smtClean="0">
                <a:solidFill>
                  <a:srgbClr val="FF0000"/>
                </a:solidFill>
              </a:rPr>
              <a:t>   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sz="3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coinletters5.com/data_images/579d7b52656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85776"/>
            <a:ext cx="9572660" cy="7179495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357290" y="1481328"/>
            <a:ext cx="7329510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 информационного материала; беседы с детьми; рассматривание иллюстраций;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-приобретение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семян,контейнеров,земли,декоративных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элементов;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-подготовка декоративной основы для высаживания растений;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-информирование родителей о предстоящей работе.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dirty="0" smtClean="0">
                <a:solidFill>
                  <a:schemeClr val="tx1"/>
                </a:solidFill>
              </a:rPr>
              <a:t>  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этап -подготовительный</a:t>
            </a:r>
            <a:endParaRPr lang="ru-RU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Администратор\Desktop\фото с самсунга\DSC013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3071810"/>
            <a:ext cx="3874596" cy="29491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7" name="Picture 3" descr="C:\Users\Администратор\Desktop\фото с самсунга\DSC014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3091269"/>
            <a:ext cx="3643338" cy="29809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8" name="Picture 4" descr="C:\Users\Администратор\Desktop\фото с самсунга\DSC015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500042"/>
            <a:ext cx="3214678" cy="24110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735</TotalTime>
  <Words>438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МАДОУ «Детский сад комбинированного вида «Радуга»</vt:lpstr>
      <vt:lpstr>Актуальность темы:</vt:lpstr>
      <vt:lpstr>Цель:</vt:lpstr>
      <vt:lpstr>                 Задачи:</vt:lpstr>
      <vt:lpstr>Этапы проекта:</vt:lpstr>
      <vt:lpstr>            Формы работы:</vt:lpstr>
      <vt:lpstr>   Ожидаемый результат</vt:lpstr>
      <vt:lpstr>  1 этап -подготовительный</vt:lpstr>
      <vt:lpstr>Слайд 9</vt:lpstr>
      <vt:lpstr>  2 этап- исследовательский</vt:lpstr>
      <vt:lpstr>Слайд 11</vt:lpstr>
      <vt:lpstr>Слайд 12</vt:lpstr>
      <vt:lpstr>3 этап -заключительный</vt:lpstr>
      <vt:lpstr>Слайд 14</vt:lpstr>
      <vt:lpstr>     Практические результаты:                                 </vt:lpstr>
      <vt:lpstr>По реализации проекта были получены следующие результаты:</vt:lpstr>
      <vt:lpstr>               Спасибо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</cp:lastModifiedBy>
  <cp:revision>61</cp:revision>
  <dcterms:created xsi:type="dcterms:W3CDTF">2015-10-07T10:10:57Z</dcterms:created>
  <dcterms:modified xsi:type="dcterms:W3CDTF">2016-12-03T11:03:36Z</dcterms:modified>
</cp:coreProperties>
</file>