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82" r:id="rId13"/>
    <p:sldId id="278" r:id="rId14"/>
    <p:sldId id="279" r:id="rId15"/>
    <p:sldId id="280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18" autoAdjust="0"/>
  </p:normalViewPr>
  <p:slideViewPr>
    <p:cSldViewPr>
      <p:cViewPr varScale="1">
        <p:scale>
          <a:sx n="85" d="100"/>
          <a:sy n="85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86171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571480"/>
            <a:ext cx="58579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Franklin Gothic Book" pitchFamily="34" charset="0"/>
              </a:rPr>
              <a:t>PHYSICAL EDUCATION IS OUR FAVOURITE  SUBJECT  AT SCHOOL. The 22-nd Olympic Games  Sochi – 2014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868" y="4572009"/>
            <a:ext cx="3500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Kirillova N. I., Mikhailichenko T.N.</a:t>
            </a:r>
          </a:p>
          <a:p>
            <a:r>
              <a:rPr lang="en-US" dirty="0" smtClean="0"/>
              <a:t>School </a:t>
            </a:r>
            <a:r>
              <a:rPr lang="ru-RU" dirty="0" smtClean="0"/>
              <a:t>№ 6</a:t>
            </a:r>
          </a:p>
          <a:p>
            <a:r>
              <a:rPr lang="en-US" dirty="0" smtClean="0"/>
              <a:t>Shchelkan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86171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75656" y="251937"/>
            <a:ext cx="45448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Berlin Sans FB" pitchFamily="34" charset="0"/>
              </a:rPr>
              <a:t>Famous sportsmen</a:t>
            </a:r>
            <a:endParaRPr lang="ru-RU" sz="4400" dirty="0"/>
          </a:p>
        </p:txBody>
      </p:sp>
      <p:pic>
        <p:nvPicPr>
          <p:cNvPr id="4" name="Picture 2" descr="E:\Олимпийские игры\Зайцев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821" y="3682169"/>
            <a:ext cx="4788179" cy="31758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Олимпийские игры\Демченко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82169"/>
            <a:ext cx="4232764" cy="31624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Олимпийские игры\Овечкин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8662"/>
            <a:ext cx="3410775" cy="26710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Олимпийские игры\Плющенко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252" y="1073028"/>
            <a:ext cx="3456384" cy="25823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8085" y="121129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35896" y="32129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8084" y="6309320"/>
            <a:ext cx="301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38610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20272" y="17851"/>
            <a:ext cx="211665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 smtClean="0">
                <a:solidFill>
                  <a:srgbClr val="FF0000"/>
                </a:solidFill>
                <a:latin typeface="Berlin Sans FB" pitchFamily="34" charset="0"/>
              </a:rPr>
              <a:t>A. </a:t>
            </a:r>
            <a:r>
              <a:rPr lang="en-US" sz="2000" dirty="0" err="1" smtClean="0">
                <a:solidFill>
                  <a:srgbClr val="FF0000"/>
                </a:solidFill>
                <a:latin typeface="Berlin Sans FB" pitchFamily="34" charset="0"/>
              </a:rPr>
              <a:t>Ovechkin</a:t>
            </a:r>
            <a:r>
              <a:rPr lang="en-US" sz="2000" dirty="0" smtClean="0">
                <a:solidFill>
                  <a:srgbClr val="FF0000"/>
                </a:solidFill>
                <a:latin typeface="Berlin Sans FB" pitchFamily="34" charset="0"/>
              </a:rPr>
              <a:t> – ice hockey</a:t>
            </a:r>
            <a:endParaRPr lang="ru-RU" sz="2000" dirty="0" smtClean="0">
              <a:solidFill>
                <a:srgbClr val="FF0000"/>
              </a:solidFill>
            </a:endParaRP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rgbClr val="FF0000"/>
                </a:solidFill>
                <a:latin typeface="Berlin Sans FB" pitchFamily="34" charset="0"/>
              </a:rPr>
              <a:t>E. </a:t>
            </a:r>
            <a:r>
              <a:rPr lang="en-US" sz="2000" dirty="0" err="1" smtClean="0">
                <a:solidFill>
                  <a:srgbClr val="FF0000"/>
                </a:solidFill>
                <a:latin typeface="Berlin Sans FB" pitchFamily="34" charset="0"/>
              </a:rPr>
              <a:t>Plyuchenko</a:t>
            </a:r>
            <a:r>
              <a:rPr lang="en-US" sz="2000" dirty="0" smtClean="0">
                <a:solidFill>
                  <a:srgbClr val="FF0000"/>
                </a:solidFill>
                <a:latin typeface="Berlin Sans FB" pitchFamily="34" charset="0"/>
              </a:rPr>
              <a:t> – figure skating</a:t>
            </a:r>
            <a:endParaRPr lang="ru-RU" sz="2000" dirty="0" smtClean="0"/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rgbClr val="FF0000"/>
                </a:solidFill>
                <a:latin typeface="Berlin Sans FB" pitchFamily="34" charset="0"/>
              </a:rPr>
              <a:t>Albert </a:t>
            </a:r>
            <a:r>
              <a:rPr lang="en-US" sz="2000" dirty="0" err="1" smtClean="0">
                <a:solidFill>
                  <a:srgbClr val="FF0000"/>
                </a:solidFill>
                <a:latin typeface="Berlin Sans FB" pitchFamily="34" charset="0"/>
              </a:rPr>
              <a:t>Demchenko</a:t>
            </a:r>
            <a:r>
              <a:rPr lang="en-US" sz="2000" dirty="0" smtClean="0">
                <a:solidFill>
                  <a:srgbClr val="FF0000"/>
                </a:solidFill>
                <a:latin typeface="Berlin Sans FB" pitchFamily="34" charset="0"/>
              </a:rPr>
              <a:t> – bobsleigh/ skeleton</a:t>
            </a:r>
            <a:r>
              <a:rPr lang="ru-RU" sz="2000" dirty="0" smtClean="0"/>
              <a:t>  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Berlin Sans FB" pitchFamily="34" charset="0"/>
              </a:rPr>
              <a:t>5.    Olga </a:t>
            </a:r>
            <a:r>
              <a:rPr lang="en-US" sz="2000" dirty="0" err="1" smtClean="0">
                <a:solidFill>
                  <a:srgbClr val="FF0000"/>
                </a:solidFill>
                <a:latin typeface="Berlin Sans FB" pitchFamily="34" charset="0"/>
              </a:rPr>
              <a:t>Zaitseva</a:t>
            </a:r>
            <a:r>
              <a:rPr lang="en-US" sz="2000" dirty="0" smtClean="0">
                <a:solidFill>
                  <a:srgbClr val="FF0000"/>
                </a:solidFill>
                <a:latin typeface="Berlin Sans FB" pitchFamily="34" charset="0"/>
              </a:rPr>
              <a:t> - </a:t>
            </a:r>
            <a:r>
              <a:rPr lang="en-US" sz="2000" dirty="0" smtClean="0">
                <a:solidFill>
                  <a:srgbClr val="FF0000"/>
                </a:solidFill>
              </a:rPr>
              <a:t>biathlon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86171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E:\Олимпийские игры\2014-01-24-87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50025">
            <a:off x="231958" y="768810"/>
            <a:ext cx="3642422" cy="22594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Олимпийские игры\DSCN02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6549">
            <a:off x="6549510" y="667756"/>
            <a:ext cx="2348998" cy="26193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://uld7.mycdn.me/getImage?photoId=543549415290&amp;photoType=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29167">
            <a:off x="2939061" y="914550"/>
            <a:ext cx="3524773" cy="336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D:\День здоровья 2009\3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32416">
            <a:off x="356784" y="3841354"/>
            <a:ext cx="3017063" cy="26407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День здоровья 2009\10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2458">
            <a:off x="6247461" y="3247264"/>
            <a:ext cx="2638436" cy="24751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День здоровья 2009\10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01040">
            <a:off x="3521036" y="4140010"/>
            <a:ext cx="2865502" cy="2617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57158" y="142852"/>
            <a:ext cx="60722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erlin Sans FB" pitchFamily="34" charset="0"/>
              </a:rPr>
              <a:t>We       like    sport!</a:t>
            </a:r>
            <a:endParaRPr lang="ru-RU" sz="5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86171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0"/>
            <a:ext cx="9144000" cy="6858000"/>
          </a:xfrm>
          <a:prstGeom prst="rect">
            <a:avLst/>
          </a:prstGeom>
          <a:noFill/>
        </p:spPr>
      </p:pic>
      <p:pic>
        <p:nvPicPr>
          <p:cNvPr id="8" name="Рисунок 7" descr="http://uld7.mycdn.me/getImage?photoId=543549415290&amp;photoType=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29167">
            <a:off x="4136804" y="2275676"/>
            <a:ext cx="4732681" cy="436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57158" y="142852"/>
            <a:ext cx="850112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Berlin Sans FB" pitchFamily="34" charset="0"/>
              </a:rPr>
              <a:t>Stavropol – 2014. Elena </a:t>
            </a:r>
            <a:r>
              <a:rPr lang="en-US" sz="4800" dirty="0" err="1" smtClean="0">
                <a:latin typeface="Berlin Sans FB" pitchFamily="34" charset="0"/>
              </a:rPr>
              <a:t>Gavrilets</a:t>
            </a:r>
            <a:r>
              <a:rPr lang="en-US" sz="4800" dirty="0" smtClean="0">
                <a:latin typeface="Berlin Sans FB" pitchFamily="34" charset="0"/>
              </a:rPr>
              <a:t> ran with the  Olympic </a:t>
            </a:r>
            <a:r>
              <a:rPr lang="en-US" sz="5400" dirty="0" smtClean="0">
                <a:latin typeface="Berlin Sans FB" pitchFamily="34" charset="0"/>
              </a:rPr>
              <a:t>torch</a:t>
            </a:r>
            <a:endParaRPr lang="ru-RU" sz="5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Рисунок 13" descr="http://uld7.mycdn.me/getImage?photoId=543549872506&amp;photoType=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1643050"/>
            <a:ext cx="4500594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86171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D:\День здоровья 2009\1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26496">
            <a:off x="273410" y="321476"/>
            <a:ext cx="4062532" cy="28586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День здоровья 2009\1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1839">
            <a:off x="4854835" y="458188"/>
            <a:ext cx="3916035" cy="29370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День здоровья 2009\13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321">
            <a:off x="2216680" y="3238383"/>
            <a:ext cx="4790400" cy="34626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86171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E:\Олимпийские игры\IMG_97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7678"/>
            <a:ext cx="7786742" cy="66160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500166" y="5460326"/>
            <a:ext cx="62865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latin typeface="Berlin Sans FB" pitchFamily="34" charset="0"/>
              </a:rPr>
              <a:t>Sochi </a:t>
            </a:r>
            <a:r>
              <a:rPr lang="ru-RU" sz="5400" b="1" dirty="0" smtClean="0"/>
              <a:t>2014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86171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1285860"/>
            <a:ext cx="692948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Berlin Sans FB" pitchFamily="34" charset="0"/>
              </a:rPr>
              <a:t>HOMETASK: PROJECTS </a:t>
            </a:r>
            <a:endParaRPr lang="ru-RU" sz="4000" dirty="0" smtClean="0"/>
          </a:p>
          <a:p>
            <a:pPr lvl="1"/>
            <a:r>
              <a:rPr lang="en-US" sz="4000" dirty="0" smtClean="0">
                <a:latin typeface="Berlin Sans FB" pitchFamily="34" charset="0"/>
              </a:rPr>
              <a:t>«My Favourite Sport», </a:t>
            </a:r>
          </a:p>
          <a:p>
            <a:pPr lvl="1"/>
            <a:r>
              <a:rPr lang="en-US" sz="4000" dirty="0" smtClean="0">
                <a:latin typeface="Berlin Sans FB" pitchFamily="34" charset="0"/>
              </a:rPr>
              <a:t>«Sport in Great Britain».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86171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7" y="714356"/>
            <a:ext cx="821537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Berlin Sans FB" pitchFamily="34" charset="0"/>
              </a:rPr>
              <a:t>THANK YOU FOR THE LESSON!</a:t>
            </a:r>
          </a:p>
          <a:p>
            <a:endParaRPr lang="en-US" sz="4400" dirty="0" smtClean="0">
              <a:latin typeface="Berlin Sans FB" pitchFamily="34" charset="0"/>
            </a:endParaRPr>
          </a:p>
          <a:p>
            <a:r>
              <a:rPr lang="en-US" sz="4400" dirty="0" smtClean="0">
                <a:latin typeface="Berlin Sans FB" pitchFamily="34" charset="0"/>
              </a:rPr>
              <a:t>                 BE HEALTHY!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86171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32930"/>
            <a:ext cx="17521079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Цели урока: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Развитие навыков устной речи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аудирования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темам «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" pitchFamily="34" charset="0"/>
                <a:ea typeface="Times New Roman" pitchFamily="18" charset="0"/>
                <a:cs typeface="Times New Roman" pitchFamily="18" charset="0"/>
              </a:rPr>
              <a:t>School Subjects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», «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" pitchFamily="34" charset="0"/>
                <a:ea typeface="Times New Roman" pitchFamily="18" charset="0"/>
                <a:cs typeface="Times New Roman" pitchFamily="18" charset="0"/>
              </a:rPr>
              <a:t>Sport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" pitchFamily="34" charset="0"/>
                <a:ea typeface="Times New Roman" pitchFamily="18" charset="0"/>
                <a:cs typeface="Times New Roman" pitchFamily="18" charset="0"/>
              </a:rPr>
              <a:t>Olympic Games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Воспитание толерантного отношения к мнению собеседника, формирование у учащихся интереса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 Олимпийским играм,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rlin Sans FB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развитие физических качеств в подвижных играх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Образовательные задачи: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Освоение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коммуникативных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навыков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обучающимися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  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темам «</a:t>
            </a:r>
            <a:r>
              <a:rPr lang="en-US" sz="1600" dirty="0" smtClean="0">
                <a:latin typeface="Berlin Sans FB" pitchFamily="34" charset="0"/>
                <a:ea typeface="Times New Roman" pitchFamily="18" charset="0"/>
                <a:cs typeface="Times New Roman" pitchFamily="18" charset="0"/>
              </a:rPr>
              <a:t>School Subjects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», «</a:t>
            </a:r>
            <a:r>
              <a:rPr lang="en-US" sz="1600" dirty="0" smtClean="0">
                <a:latin typeface="Berlin Sans FB" pitchFamily="34" charset="0"/>
                <a:ea typeface="Times New Roman" pitchFamily="18" charset="0"/>
                <a:cs typeface="Times New Roman" pitchFamily="18" charset="0"/>
              </a:rPr>
              <a:t>Sport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en-US" sz="1600" dirty="0" smtClean="0">
                <a:latin typeface="Berlin Sans FB" pitchFamily="34" charset="0"/>
                <a:ea typeface="Times New Roman" pitchFamily="18" charset="0"/>
                <a:cs typeface="Times New Roman" pitchFamily="18" charset="0"/>
              </a:rPr>
              <a:t>Olympic Games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формирование правильной осанки, закрепление техники игры в футбол,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дартс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развитие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координационных способностей и ловкости.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Развивающие задачи: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обеспечивать развитие речи учащихся;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развивать образное мышление, воображение, творческий подход к выполняемой работе; ловкость,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развитие координационных</a:t>
            </a:r>
            <a:r>
              <a:rPr lang="en-US" sz="1600" dirty="0" smtClean="0">
                <a:latin typeface="Berlin Sans FB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способностей.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Воспитательные задачи: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повысить мотивацию к изучению английского языка и физической культуры;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 развивать память и внимание, быстроту реакции;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 воспитывать чувства товарищества, коллективизма, взаимопомощи, ответственности,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командного духа;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rlin Sans FB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600" dirty="0" smtClean="0">
              <a:latin typeface="Berlin Sans FB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86171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571480"/>
            <a:ext cx="6572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erlin Sans FB" pitchFamily="34" charset="0"/>
              </a:rPr>
              <a:t>The history  of the Olympic Games</a:t>
            </a:r>
            <a:endParaRPr lang="ru-RU" sz="3200" dirty="0"/>
          </a:p>
        </p:txBody>
      </p:sp>
      <p:pic>
        <p:nvPicPr>
          <p:cNvPr id="2050" name="Picture 2" descr="C:\Users\Пользователь\Desktop\Олимпийские игры\oldsport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" y="1572633"/>
            <a:ext cx="2314562" cy="2931105"/>
          </a:xfrm>
          <a:prstGeom prst="rect">
            <a:avLst/>
          </a:prstGeom>
          <a:noFill/>
        </p:spPr>
      </p:pic>
      <p:pic>
        <p:nvPicPr>
          <p:cNvPr id="2051" name="Picture 3" descr="C:\Users\Пользователь\Desktop\Олимпийские игры\грец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61309" y="1785926"/>
            <a:ext cx="3960249" cy="2419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86171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Пользователь\Desktop\Олимпийские игры\Первый президент МОК Викелас Деметриу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00042"/>
            <a:ext cx="3085585" cy="32861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911" y="3929066"/>
            <a:ext cx="3000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Berlin Sans FB" pitchFamily="34" charset="0"/>
              </a:rPr>
              <a:t>Vikelas</a:t>
            </a:r>
            <a:r>
              <a:rPr lang="ru-RU" sz="2000" dirty="0" smtClean="0"/>
              <a:t> </a:t>
            </a:r>
            <a:r>
              <a:rPr lang="en-US" sz="2000" dirty="0" smtClean="0">
                <a:latin typeface="Berlin Sans FB" pitchFamily="34" charset="0"/>
              </a:rPr>
              <a:t>Demetrius  - the first President of  IOC</a:t>
            </a:r>
            <a:endParaRPr lang="ru-RU" sz="2000" dirty="0"/>
          </a:p>
        </p:txBody>
      </p:sp>
      <p:pic>
        <p:nvPicPr>
          <p:cNvPr id="3075" name="Picture 3" descr="C:\Users\Пользователь\Desktop\Олимпийские игры\Барон Пьер де Куберте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500042"/>
            <a:ext cx="3071166" cy="32861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071934" y="3929066"/>
            <a:ext cx="22669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" pitchFamily="34" charset="0"/>
              </a:rPr>
              <a:t>Pierre de Coubertin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86171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79296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 smtClean="0">
              <a:latin typeface="Berlin Sans FB" pitchFamily="34" charset="0"/>
            </a:endParaRPr>
          </a:p>
          <a:p>
            <a:pPr algn="ctr"/>
            <a:r>
              <a:rPr lang="en-US" sz="3600" dirty="0" smtClean="0">
                <a:latin typeface="Berlin Sans FB" pitchFamily="34" charset="0"/>
              </a:rPr>
              <a:t>The first winter Olympic Games were held in Sharmoni in 1924</a:t>
            </a:r>
          </a:p>
          <a:p>
            <a:pPr algn="ctr"/>
            <a:r>
              <a:rPr lang="en-US" sz="3600" dirty="0" smtClean="0">
                <a:latin typeface="Berlin Sans FB" pitchFamily="34" charset="0"/>
              </a:rPr>
              <a:t>(France</a:t>
            </a:r>
            <a:r>
              <a:rPr lang="en-US" sz="3600" dirty="0" smtClean="0"/>
              <a:t>)</a:t>
            </a:r>
          </a:p>
          <a:p>
            <a:pPr algn="ctr"/>
            <a:r>
              <a:rPr lang="ru-RU" sz="2400" dirty="0" smtClean="0"/>
              <a:t> </a:t>
            </a:r>
            <a:endParaRPr lang="ru-RU" dirty="0"/>
          </a:p>
        </p:txBody>
      </p:sp>
      <p:pic>
        <p:nvPicPr>
          <p:cNvPr id="4098" name="Picture 2" descr="C:\Users\Пользователь\Desktop\Олимпийские игры\Торжественная церемония открытия первых зимних Олимпийских игр в Шамони (25 января 1924 года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214554"/>
            <a:ext cx="6588672" cy="464344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57224" y="1285860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86171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3108" y="214290"/>
            <a:ext cx="63946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Berlin Sans FB" pitchFamily="34" charset="0"/>
              </a:rPr>
              <a:t>The first Winter Olympic Games</a:t>
            </a:r>
            <a:endParaRPr lang="ru-RU" sz="3200" dirty="0"/>
          </a:p>
        </p:txBody>
      </p:sp>
      <p:pic>
        <p:nvPicPr>
          <p:cNvPr id="5122" name="Picture 2" descr="C:\Users\Пользователь\Desktop\Олимпийские игры\Бобслей на олимпиаде Шамони 19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29066"/>
            <a:ext cx="3943341" cy="25717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42976" y="6488668"/>
            <a:ext cx="11945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" pitchFamily="34" charset="0"/>
              </a:rPr>
              <a:t>Bobsleigh</a:t>
            </a:r>
            <a:endParaRPr lang="ru-RU" sz="2000" dirty="0"/>
          </a:p>
        </p:txBody>
      </p:sp>
      <p:pic>
        <p:nvPicPr>
          <p:cNvPr id="5123" name="Picture 3" descr="C:\Users\Пользователь\Desktop\Олимпийские игры\Кёрлинг на олимпиаде Шамони 19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14356"/>
            <a:ext cx="3810000" cy="286702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14414" y="3500438"/>
            <a:ext cx="942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" pitchFamily="34" charset="0"/>
              </a:rPr>
              <a:t>Curling</a:t>
            </a:r>
            <a:endParaRPr lang="ru-RU" sz="2000" dirty="0"/>
          </a:p>
        </p:txBody>
      </p:sp>
      <p:pic>
        <p:nvPicPr>
          <p:cNvPr id="5124" name="Picture 4" descr="C:\Users\Пользователь\Desktop\Олимпийские игры\Лыжное двоеборье на олимпиаде Шамони 19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785794"/>
            <a:ext cx="4762500" cy="268605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429256" y="3500438"/>
            <a:ext cx="2048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lin Sans FB" pitchFamily="34" charset="0"/>
              </a:rPr>
              <a:t>Nordic Combined</a:t>
            </a:r>
            <a:endParaRPr lang="ru-RU" sz="2000" dirty="0"/>
          </a:p>
        </p:txBody>
      </p:sp>
      <p:pic>
        <p:nvPicPr>
          <p:cNvPr id="5125" name="Picture 5" descr="C:\Users\Пользователь\Desktop\Олимпийские игры\Прыжки с трамплина на олимпиаде Шамони 192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4810" y="3857628"/>
            <a:ext cx="4643470" cy="2569741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143504" y="6357958"/>
            <a:ext cx="2273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erlin Sans FB" pitchFamily="34" charset="0"/>
              </a:rPr>
              <a:t>Ski Jumping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86171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214290"/>
            <a:ext cx="65273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Berlin Sans FB" pitchFamily="34" charset="0"/>
              </a:rPr>
              <a:t>The mascots of the Olympic Games</a:t>
            </a:r>
            <a:endParaRPr lang="ru-RU" sz="3200" b="1" dirty="0"/>
          </a:p>
        </p:txBody>
      </p:sp>
      <p:pic>
        <p:nvPicPr>
          <p:cNvPr id="6146" name="Picture 2" descr="C:\Users\Пользователь\Desktop\Олимпийские игры\Ванкувер 2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85860"/>
            <a:ext cx="3939730" cy="228601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14414" y="3214686"/>
            <a:ext cx="22541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" pitchFamily="34" charset="0"/>
              </a:rPr>
              <a:t>Vancouver</a:t>
            </a:r>
            <a:r>
              <a:rPr lang="ru-RU" sz="2400" dirty="0" smtClean="0"/>
              <a:t> 2010</a:t>
            </a:r>
            <a:endParaRPr lang="ru-RU" sz="2400" dirty="0"/>
          </a:p>
        </p:txBody>
      </p:sp>
      <p:pic>
        <p:nvPicPr>
          <p:cNvPr id="6147" name="Picture 3" descr="C:\Users\Пользователь\Desktop\Олимпийские игры\Лондон 20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1000108"/>
            <a:ext cx="3077328" cy="200026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072066" y="3000372"/>
            <a:ext cx="1771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" pitchFamily="34" charset="0"/>
              </a:rPr>
              <a:t>London</a:t>
            </a:r>
            <a:r>
              <a:rPr lang="ru-RU" sz="2400" dirty="0" smtClean="0"/>
              <a:t>2012</a:t>
            </a:r>
            <a:endParaRPr lang="ru-RU" sz="2400" dirty="0"/>
          </a:p>
        </p:txBody>
      </p:sp>
      <p:pic>
        <p:nvPicPr>
          <p:cNvPr id="6148" name="Picture 4" descr="C:\Users\Пользователь\Desktop\Олимпийские игры\Москва 19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3357562"/>
            <a:ext cx="3286116" cy="314631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000628" y="6488668"/>
            <a:ext cx="1872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" pitchFamily="34" charset="0"/>
              </a:rPr>
              <a:t>Moscow</a:t>
            </a:r>
            <a:r>
              <a:rPr lang="ru-RU" sz="2400" dirty="0" smtClean="0"/>
              <a:t> 1980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857224" y="6429396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erlin Sans FB" pitchFamily="34" charset="0"/>
              </a:rPr>
              <a:t>Sochi  2014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86171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32"/>
            <a:ext cx="9144000" cy="5786454"/>
          </a:xfrm>
          <a:prstGeom prst="rect">
            <a:avLst/>
          </a:prstGeom>
          <a:noFill/>
        </p:spPr>
      </p:pic>
      <p:pic>
        <p:nvPicPr>
          <p:cNvPr id="7170" name="Picture 2" descr="C:\Users\Пользователь\Desktop\Олимпийские игры\Сочи 2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857232"/>
            <a:ext cx="7239022" cy="578647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29190" y="4643446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Sochi</a:t>
            </a:r>
            <a:r>
              <a:rPr lang="ru-RU" dirty="0" smtClean="0"/>
              <a:t> 2014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142852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erlin Sans FB" pitchFamily="34" charset="0"/>
              </a:rPr>
              <a:t>The mascots of Sochi </a:t>
            </a:r>
            <a:r>
              <a:rPr lang="ru-RU" sz="2400" b="1" dirty="0" smtClean="0"/>
              <a:t>2014</a:t>
            </a:r>
            <a:r>
              <a:rPr lang="ru-RU" sz="2400" dirty="0" smtClean="0"/>
              <a:t> :</a:t>
            </a:r>
            <a:r>
              <a:rPr lang="en-US" sz="2400" dirty="0" smtClean="0">
                <a:latin typeface="Berlin Sans FB" pitchFamily="34" charset="0"/>
              </a:rPr>
              <a:t>Leopard</a:t>
            </a:r>
            <a:r>
              <a:rPr lang="ru-RU" sz="2400" dirty="0" smtClean="0"/>
              <a:t>, </a:t>
            </a:r>
            <a:r>
              <a:rPr lang="en-US" sz="2400" dirty="0" err="1" smtClean="0">
                <a:latin typeface="Berlin Sans FB" pitchFamily="34" charset="0"/>
              </a:rPr>
              <a:t>Zaika</a:t>
            </a:r>
            <a:r>
              <a:rPr lang="ru-RU" sz="2400" dirty="0" smtClean="0"/>
              <a:t> </a:t>
            </a:r>
            <a:r>
              <a:rPr lang="en-US" sz="2400" dirty="0" smtClean="0">
                <a:latin typeface="Berlin Sans FB" pitchFamily="34" charset="0"/>
              </a:rPr>
              <a:t>and </a:t>
            </a:r>
            <a:r>
              <a:rPr lang="ru-RU" sz="2400" dirty="0" smtClean="0"/>
              <a:t> </a:t>
            </a:r>
            <a:r>
              <a:rPr lang="en-US" sz="2400" dirty="0" smtClean="0">
                <a:latin typeface="Berlin Sans FB" pitchFamily="34" charset="0"/>
              </a:rPr>
              <a:t>White Bear</a:t>
            </a:r>
            <a:r>
              <a:rPr lang="ru-RU" sz="2400" dirty="0" smtClean="0"/>
              <a:t>, </a:t>
            </a:r>
          </a:p>
          <a:p>
            <a:r>
              <a:rPr lang="en-US" sz="2400" dirty="0" smtClean="0">
                <a:latin typeface="Berlin Sans FB" pitchFamily="34" charset="0"/>
              </a:rPr>
              <a:t>And mascots of Paralympics Games</a:t>
            </a:r>
            <a:r>
              <a:rPr lang="ru-RU" sz="2400" dirty="0" smtClean="0"/>
              <a:t> – </a:t>
            </a:r>
            <a:r>
              <a:rPr lang="en-US" sz="2400" dirty="0" err="1" smtClean="0">
                <a:latin typeface="Berlin Sans FB" pitchFamily="34" charset="0"/>
              </a:rPr>
              <a:t>Luchik</a:t>
            </a:r>
            <a:r>
              <a:rPr lang="ru-RU" sz="2400" dirty="0" smtClean="0"/>
              <a:t> </a:t>
            </a:r>
            <a:r>
              <a:rPr lang="en-US" sz="2400" dirty="0" smtClean="0">
                <a:latin typeface="Berlin Sans FB" pitchFamily="34" charset="0"/>
              </a:rPr>
              <a:t>and </a:t>
            </a:r>
            <a:r>
              <a:rPr lang="en-US" sz="2400" dirty="0" err="1" smtClean="0">
                <a:latin typeface="Berlin Sans FB" pitchFamily="34" charset="0"/>
              </a:rPr>
              <a:t>Snezhinka</a:t>
            </a:r>
            <a:r>
              <a:rPr lang="ru-RU" sz="2400" dirty="0" smtClean="0"/>
              <a:t>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86171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00298" y="0"/>
            <a:ext cx="30748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  </a:t>
            </a:r>
            <a:r>
              <a:rPr lang="en-US" sz="4400" b="1" dirty="0" smtClean="0">
                <a:latin typeface="Berlin Sans FB" pitchFamily="34" charset="0"/>
              </a:rPr>
              <a:t>Sochi </a:t>
            </a:r>
            <a:r>
              <a:rPr lang="ru-RU" sz="4400" b="1" dirty="0" smtClean="0"/>
              <a:t>2014</a:t>
            </a:r>
            <a:endParaRPr lang="ru-RU" sz="4400" b="1" dirty="0"/>
          </a:p>
        </p:txBody>
      </p:sp>
      <p:pic>
        <p:nvPicPr>
          <p:cNvPr id="8194" name="Picture 2" descr="C:\Users\Пользователь\Desktop\Олимпийские игры\фигурное катани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71940"/>
            <a:ext cx="4071934" cy="278606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3643314"/>
            <a:ext cx="20746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" pitchFamily="34" charset="0"/>
              </a:rPr>
              <a:t>Figure  skating</a:t>
            </a:r>
            <a:endParaRPr lang="ru-RU" sz="2400" dirty="0"/>
          </a:p>
        </p:txBody>
      </p:sp>
      <p:pic>
        <p:nvPicPr>
          <p:cNvPr id="8195" name="Picture 3" descr="C:\Users\Пользователь\Desktop\Олимпийские игры\скелето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4071942"/>
            <a:ext cx="3707600" cy="278605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786446" y="3643314"/>
            <a:ext cx="1285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" pitchFamily="34" charset="0"/>
              </a:rPr>
              <a:t>Skeleton</a:t>
            </a:r>
            <a:endParaRPr lang="ru-RU" sz="2400" dirty="0"/>
          </a:p>
        </p:txBody>
      </p:sp>
      <p:pic>
        <p:nvPicPr>
          <p:cNvPr id="8196" name="Picture 4" descr="C:\Users\Пользователь\Desktop\Олимпийские игры\лыжные гонки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000108"/>
            <a:ext cx="4000496" cy="270866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71472" y="642918"/>
            <a:ext cx="952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" pitchFamily="34" charset="0"/>
              </a:rPr>
              <a:t>Skiing</a:t>
            </a:r>
            <a:endParaRPr lang="ru-RU" sz="2400" dirty="0"/>
          </a:p>
        </p:txBody>
      </p:sp>
      <p:pic>
        <p:nvPicPr>
          <p:cNvPr id="8197" name="Picture 5" descr="C:\Users\Пользователь\Desktop\Олимпийские игры\бобслей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48" y="1071546"/>
            <a:ext cx="3547721" cy="265059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429256" y="714356"/>
            <a:ext cx="1394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Berlin Sans FB" pitchFamily="34" charset="0"/>
              </a:rPr>
              <a:t>Bobsleigh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312</Words>
  <Application>Microsoft Office PowerPoint</Application>
  <PresentationFormat>Экран (4:3)</PresentationFormat>
  <Paragraphs>66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Master</cp:lastModifiedBy>
  <cp:revision>32</cp:revision>
  <dcterms:created xsi:type="dcterms:W3CDTF">2014-01-28T08:10:52Z</dcterms:created>
  <dcterms:modified xsi:type="dcterms:W3CDTF">2014-02-05T17:58:43Z</dcterms:modified>
</cp:coreProperties>
</file>