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4"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1FF615-69AC-4C04-899E-740E50CD4E8A}" type="datetimeFigureOut">
              <a:rPr lang="ru-RU" smtClean="0"/>
              <a:pPr/>
              <a:t>03.12.2016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183CCA-2F6A-4251-B7B5-5ED41352A98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F3369D-BB71-4851-B970-3C8F57E7DAFD}" type="datetimeFigureOut">
              <a:rPr lang="ru-RU" smtClean="0"/>
              <a:pPr/>
              <a:t>03.12.2016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07FB17-B65F-495C-80B4-A2F9FD65DBF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F3369D-BB71-4851-B970-3C8F57E7DAFD}" type="datetimeFigureOut">
              <a:rPr lang="ru-RU" smtClean="0"/>
              <a:pPr/>
              <a:t>03.12.2016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07FB17-B65F-495C-80B4-A2F9FD65DBF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3488338-0ec1cf62c15cf021.png"/>
          <p:cNvPicPr>
            <a:picLocks noChangeAspect="1"/>
          </p:cNvPicPr>
          <p:nvPr/>
        </p:nvPicPr>
        <p:blipFill>
          <a:blip r:embed="rId2"/>
          <a:stretch>
            <a:fillRect/>
          </a:stretch>
        </p:blipFill>
        <p:spPr>
          <a:xfrm>
            <a:off x="0" y="0"/>
            <a:ext cx="9144000" cy="6858000"/>
          </a:xfrm>
          <a:prstGeom prst="rect">
            <a:avLst/>
          </a:prstGeom>
        </p:spPr>
      </p:pic>
      <p:sp>
        <p:nvSpPr>
          <p:cNvPr id="3" name="Подзаголовок 2"/>
          <p:cNvSpPr>
            <a:spLocks noGrp="1"/>
          </p:cNvSpPr>
          <p:nvPr>
            <p:ph type="subTitle" idx="1"/>
          </p:nvPr>
        </p:nvSpPr>
        <p:spPr/>
        <p:txBody>
          <a:bodyPr/>
          <a:lstStyle/>
          <a:p>
            <a:endParaRPr lang="ru-RU" dirty="0"/>
          </a:p>
        </p:txBody>
      </p:sp>
      <p:sp>
        <p:nvSpPr>
          <p:cNvPr id="5" name="Заголовок 4"/>
          <p:cNvSpPr>
            <a:spLocks noGrp="1"/>
          </p:cNvSpPr>
          <p:nvPr>
            <p:ph type="ctrTitle"/>
          </p:nvPr>
        </p:nvSpPr>
        <p:spPr/>
        <p:txBody>
          <a:bodyPr>
            <a:noAutofit/>
          </a:bodyPr>
          <a:lstStyle/>
          <a:p>
            <a: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b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ПАЛЬЧИКОВЫЕ ИГРЫ</a:t>
            </a:r>
            <a:b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a:t>
            </a:r>
            <a:b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ЗИМЕ</a:t>
            </a:r>
            <a: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C:\Documents and Settings\admin\Рабочий стол\animashki-linii-497.gif"/>
          <p:cNvPicPr>
            <a:picLocks noChangeAspect="1" noChangeArrowheads="1" noCrop="1"/>
          </p:cNvPicPr>
          <p:nvPr/>
        </p:nvPicPr>
        <p:blipFill>
          <a:blip r:embed="rId3">
            <a:duotone>
              <a:schemeClr val="bg2">
                <a:shade val="45000"/>
                <a:satMod val="135000"/>
              </a:schemeClr>
              <a:prstClr val="white"/>
            </a:duotone>
          </a:blip>
          <a:srcRect/>
          <a:stretch>
            <a:fillRect/>
          </a:stretch>
        </p:blipFill>
        <p:spPr bwMode="auto">
          <a:xfrm>
            <a:off x="1428728" y="4857760"/>
            <a:ext cx="6500858" cy="1000132"/>
          </a:xfrm>
          <a:prstGeom prst="rect">
            <a:avLst/>
          </a:prstGeom>
          <a:noFill/>
        </p:spPr>
      </p:pic>
    </p:spTree>
  </p:cSld>
  <p:clrMapOvr>
    <a:masterClrMapping/>
  </p:clrMapOvr>
  <p:transition advClick="0" advTm="3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презентация снег\3488338-0ec1cf62c15cf021.png"/>
          <p:cNvPicPr>
            <a:picLocks noGrp="1" noChangeAspect="1" noChangeArrowheads="1"/>
          </p:cNvPicPr>
          <p:nvPr>
            <p:ph idx="1"/>
          </p:nvPr>
        </p:nvPicPr>
        <p:blipFill>
          <a:blip r:embed="rId2"/>
          <a:srcRect/>
          <a:stretch>
            <a:fillRect/>
          </a:stretch>
        </p:blipFill>
        <p:spPr bwMode="auto">
          <a:xfrm>
            <a:off x="0" y="0"/>
            <a:ext cx="9429720" cy="6858000"/>
          </a:xfrm>
          <a:prstGeom prst="rect">
            <a:avLst/>
          </a:prstGeom>
          <a:noFill/>
        </p:spPr>
      </p:pic>
      <p:sp>
        <p:nvSpPr>
          <p:cNvPr id="2" name="Заголовок 1"/>
          <p:cNvSpPr>
            <a:spLocks noGrp="1"/>
          </p:cNvSpPr>
          <p:nvPr>
            <p:ph type="title"/>
          </p:nvPr>
        </p:nvSpPr>
        <p:spPr>
          <a:xfrm>
            <a:off x="457200" y="1857364"/>
            <a:ext cx="8229600" cy="1714512"/>
          </a:xfrm>
        </p:spPr>
        <p:txBody>
          <a:bodyPr>
            <a:noAutofit/>
          </a:bodyPr>
          <a:lstStyle/>
          <a:p>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4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Раз,два,три,четыре,пять</a:t>
            </a:r>
            <a:r>
              <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(загибаем пальчики по одному)</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М</a:t>
            </a: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ы во двор пошли гулять</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(«идем» по столу пальчиками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dirty="0">
                <a:ln w="18415" cmpd="sng">
                  <a:solidFill>
                    <a:srgbClr val="FFFFFF"/>
                  </a:solidFill>
                  <a:prstDash val="solid"/>
                </a:ln>
                <a:solidFill>
                  <a:srgbClr val="FFFFFF"/>
                </a:solidFill>
                <a:effectLst>
                  <a:outerShdw blurRad="63500" dir="3600000" algn="tl" rotWithShape="0">
                    <a:srgbClr val="000000">
                      <a:alpha val="70000"/>
                    </a:srgbClr>
                  </a:outerShdw>
                </a:effectLst>
              </a:rPr>
              <a:t>Б</a:t>
            </a: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абу снежную лепили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(«лепим» комочек  двумя ладошками)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Птичек  крошками кормили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(крошащие движения всеми пальцами)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  горки мы потом катались</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(проводим указательным пальцем пр.руки по ладони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лев.руки</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b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 </a:t>
            </a: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еще в снегу валялись</a:t>
            </a:r>
            <a:b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кладем ладошки на стол  то одной стороной, то другой)</a:t>
            </a:r>
            <a:b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Все  в снегу домой пришли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(отряхиваем  ладошки)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Съели  суп и спать легли</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(движения  воображаемой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ложкой,руки</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под щеку)</a:t>
            </a:r>
            <a:r>
              <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презентация снег\3488338-0ec1cf62c15cf02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Заголовок 5"/>
          <p:cNvSpPr>
            <a:spLocks noGrp="1"/>
          </p:cNvSpPr>
          <p:nvPr>
            <p:ph type="title"/>
          </p:nvPr>
        </p:nvSpPr>
        <p:spPr>
          <a:xfrm>
            <a:off x="457200" y="274638"/>
            <a:ext cx="8229600" cy="4511684"/>
          </a:xfrm>
        </p:spPr>
        <p:txBody>
          <a:bodyPr>
            <a:normAutofit/>
          </a:bodyPr>
          <a:lstStyle/>
          <a:p>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Мы слепили снежный ком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(лепим двумя руками комок)</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Шляпу сделали на нем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(соединяем руки в кольцо и кладем на голову)</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Нос приделали и вмиг</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(приставляем кулачки к носу)</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Получился снеговик</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(обрисовываем  двумя руками фигуру снеговика)</a:t>
            </a:r>
            <a:endParaRPr lang="ru-RU" sz="18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презентация снег\3488338-0ec1cf62c15cf02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 name="Заголовок 5"/>
          <p:cNvSpPr>
            <a:spLocks noGrp="1"/>
          </p:cNvSpPr>
          <p:nvPr>
            <p:ph type="title"/>
          </p:nvPr>
        </p:nvSpPr>
        <p:spPr>
          <a:xfrm>
            <a:off x="500034" y="3000372"/>
            <a:ext cx="8229600" cy="214314"/>
          </a:xfrm>
        </p:spPr>
        <p:txBody>
          <a:bodyPr>
            <a:normAutofit fontScale="90000"/>
          </a:bodyPr>
          <a:lstStyle/>
          <a:p>
            <a:r>
              <a:rPr lang="ru-RU" sz="27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Раз,два,три,четыре</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(загибаем пальчики по одному)</a:t>
            </a:r>
            <a:b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7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ы с тобой снежок лепили</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(«лепим» двумя руками) </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7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Круглый,крепкий</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(«чертим» руками круг)</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Очень гладкий</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(одной рукой гладим другую)</a:t>
            </a:r>
            <a:b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7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7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совсем,совсем</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несладкий</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(грозим пальчиком)</a:t>
            </a:r>
            <a:endPar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spd="med" advClick="0" advTm="3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488338-0ec1cf62c15cf021.pn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428596" y="274638"/>
            <a:ext cx="8258204" cy="6083320"/>
          </a:xfrm>
        </p:spPr>
        <p:txBody>
          <a:bodyPr>
            <a:noAutofit/>
          </a:bodyPr>
          <a:lstStyle/>
          <a:p>
            <a:r>
              <a:rPr lang="ru-RU" sz="2400" b="1" dirty="0" smtClean="0"/>
              <a:t/>
            </a:r>
            <a:br>
              <a:rPr lang="ru-RU" sz="2400" b="1" dirty="0" smtClean="0"/>
            </a:br>
            <a:r>
              <a:rPr lang="ru-RU" sz="2400" b="1" dirty="0" smtClean="0"/>
              <a:t/>
            </a:r>
            <a:br>
              <a:rPr lang="ru-RU" sz="2400" b="1" dirty="0" smtClean="0"/>
            </a:br>
            <a:r>
              <a:rPr lang="ru-RU" sz="2400" b="1" dirty="0" smtClean="0"/>
              <a:t/>
            </a:r>
            <a:br>
              <a:rPr lang="ru-RU" sz="2400" b="1" dirty="0" smtClean="0"/>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Снег пушистый лег на ветки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(двумя руками изображать деревья)</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 гулять бегут все детки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(двумя пальцами «бегать» по столу)</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Лепят бабу под окном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(изображаем снеговика)</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Дружно катят снежный ком,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(соединить кончики пальцев рук,</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чтобы получились шарики)</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Лыжи,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(скользить по столу ладонями вперед-назад)</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Санки,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(ладони положить вплотную друг к другу)</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  коньки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(ладони поставить на ребро</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и скользить ими вперед-назад)</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Мчатся наперегонки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488338-0ec1cf62c15cf021.pn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642910" y="274638"/>
            <a:ext cx="8043890" cy="5940444"/>
          </a:xfrm>
        </p:spPr>
        <p:txBody>
          <a:bodyPr>
            <a:normAutofit/>
          </a:bodyPr>
          <a:lstStyle/>
          <a:p>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Белый </a:t>
            </a:r>
            <a:r>
              <a:rPr lang="ru-RU"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пух,снежный</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пух,</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все ,все ,все в пуху вокруг</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пух на шапках</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(показываем на названные вещи)</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пух на шубках,</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пух на бровках,</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пух на губках.</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Как </a:t>
            </a:r>
            <a:r>
              <a:rPr lang="ru-RU"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щекотно-ух</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(щекочем талию)</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кто </a:t>
            </a:r>
            <a:r>
              <a:rPr lang="ru-RU"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щекочет-пух</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Рабочий стол\презентация снег\3488338-0ec1cf62c15cf02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Заголовок 2"/>
          <p:cNvSpPr>
            <a:spLocks noGrp="1"/>
          </p:cNvSpPr>
          <p:nvPr>
            <p:ph type="title"/>
          </p:nvPr>
        </p:nvSpPr>
        <p:spPr>
          <a:xfrm>
            <a:off x="457200" y="274638"/>
            <a:ext cx="8229600" cy="5226064"/>
          </a:xfrm>
        </p:spPr>
        <p:txBody>
          <a:bodyPr>
            <a:normAutofit/>
          </a:bodyPr>
          <a:lstStyle/>
          <a:p>
            <a:r>
              <a:rPr lang="ru-RU" sz="24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Посмотри:на</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нашей ёлке</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(сложить ладошки вместе)</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Очень колкие иголки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От низа и до макушки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(показываем низ и верх)</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Висят на ней игрушки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звездочки и шарики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(сложить две </a:t>
            </a:r>
            <a:r>
              <a:rPr lang="ru-RU" sz="18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руки,словно</a:t>
            </a: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шарик)</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Яркие фонарики</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(крутим фонарики)</a:t>
            </a:r>
            <a:endParaRPr lang="ru-RU" sz="18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Рабочий стол\презентация снег\3488338-0ec1cf62c15cf02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5011750"/>
          </a:xfrm>
        </p:spPr>
        <p:txBody>
          <a:bodyPr>
            <a:normAutofit/>
          </a:bodyPr>
          <a:lstStyle/>
          <a:p>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Взяли дети белый ком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(изображаем ком)</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Будем строить снежный дом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ru-RU" sz="18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движения,изображающие</a:t>
            </a: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лепку снежков)</a:t>
            </a:r>
            <a:b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Мы польем его водой</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Домик будет ледяной</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(«поливаем» водой)</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Ком за комом мы кладем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(ставим кулачек на кулачек)</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Вот и вылепили дом</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1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(рисуем в воздухе ладонями домик)</a:t>
            </a:r>
            <a:endParaRPr lang="ru-RU" sz="18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Рабочий стол\презентация снег\3488338-0ec1cf62c15cf021.pn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Autofit/>
          </a:bodyPr>
          <a:lstStyle/>
          <a:p>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СПАСИБО</a:t>
            </a:r>
            <a:b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ЗА</a:t>
            </a:r>
            <a:b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ВНИМАНИЕ!</a:t>
            </a:r>
            <a:br>
              <a:rPr lang="ru-RU"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ru-RU" sz="60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1" name="Picture 3" descr="C:\Documents and Settings\admin\Рабочий стол\animashki-linii-497.gif"/>
          <p:cNvPicPr>
            <a:picLocks noChangeAspect="1" noChangeArrowheads="1" noCrop="1"/>
          </p:cNvPicPr>
          <p:nvPr/>
        </p:nvPicPr>
        <p:blipFill>
          <a:blip r:embed="rId3">
            <a:duotone>
              <a:schemeClr val="bg2">
                <a:shade val="45000"/>
                <a:satMod val="135000"/>
              </a:schemeClr>
              <a:prstClr val="white"/>
            </a:duotone>
          </a:blip>
          <a:srcRect/>
          <a:stretch>
            <a:fillRect/>
          </a:stretch>
        </p:blipFill>
        <p:spPr bwMode="auto">
          <a:xfrm>
            <a:off x="1428728" y="4786322"/>
            <a:ext cx="6215106" cy="928694"/>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283</TotalTime>
  <Words>8</Words>
  <Application>Microsoft Office PowerPoint</Application>
  <PresentationFormat>Экран (4:3)</PresentationFormat>
  <Paragraphs>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   ПАЛЬЧИКОВЫЕ ИГРЫ О ЗИМЕ  </vt:lpstr>
      <vt:lpstr>     Раз,два,три,четыре,пять (загибаем пальчики по одному) Мы во двор пошли гулять («идем» по столу пальчиками) Бабу снежную лепили («лепим» комочек  двумя ладошками) Птичек  крошками кормили (крошащие движения всеми пальцами) С  горки мы потом катались (проводим указательным пальцем пр.руки по ладони лев.руки) А  еще в снегу валялись (кладем ладошки на стол  то одной стороной, то другой) Все  в снегу домой пришли (отряхиваем  ладошки) Съели  суп и спать легли (движения  воображаемой  ложкой,руки под щеку) </vt:lpstr>
      <vt:lpstr>  Мы слепили снежный ком (лепим двумя руками комок) Шляпу сделали на нем (соединяем руки в кольцо и кладем на голову) Нос приделали и вмиг (приставляем кулачки к носу) Получился снеговик (обрисовываем  двумя руками фигуру снеговика)</vt:lpstr>
      <vt:lpstr>Раз,два,три,четыре (загибаем пальчики по одному) Мы с тобой снежок лепили («лепим» двумя руками)  Круглый,крепкий («чертим» руками круг) Очень гладкий (одной рукой гладим другую) И совсем,совсем несладкий (грозим пальчиком)</vt:lpstr>
      <vt:lpstr>   Снег пушистый лег на ветки (двумя руками изображать деревья) И гулять бегут все детки (двумя пальцами «бегать» по столу) Лепят бабу под окном (изображаем снеговика) Дружно катят снежный ком, (соединить кончики пальцев рук, чтобы получились шарики) Лыжи, (скользить по столу ладонями вперед-назад) Санки, (ладони положить вплотную друг к другу) И  коньки (ладони поставить на ребро  и скользить ими вперед-назад) Мчатся наперегонки  </vt:lpstr>
      <vt:lpstr>Белый пух,снежный пух, все ,все ,все в пуху вокруг пух на шапках (показываем на названные вещи) пух на шубках, пух на бровках, пух на губках. Как щекотно-ух! (щекочем талию) кто щекочет-пух!</vt:lpstr>
      <vt:lpstr>Посмотри:на нашей ёлке (сложить ладошки вместе) Очень колкие иголки От низа и до макушки (показываем низ и верх) Висят на ней игрушки звездочки и шарики (сложить две руки,словно шарик) Яркие фонарики (крутим фонарики)</vt:lpstr>
      <vt:lpstr> Взяли дети белый ком (изображаем ком) Будем строить снежный дом (движения,изображающие лепку снежков) Мы польем его водой Домик будет ледяной («поливаем» водой) Ком за комом мы кладем (ставим кулачек на кулачек) Вот и вылепили дом (рисуем в воздухе ладонями домик)</vt:lpstr>
      <vt:lpstr>       СПАСИБО ЗА ВНИМАНИЕ!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ПАЛЬЧИКОВЫЕ ИГРЫ О ЗИМЕ</dc:title>
  <dc:creator>User</dc:creator>
  <cp:lastModifiedBy>admin</cp:lastModifiedBy>
  <cp:revision>31</cp:revision>
  <dcterms:created xsi:type="dcterms:W3CDTF">2016-12-01T10:30:49Z</dcterms:created>
  <dcterms:modified xsi:type="dcterms:W3CDTF">2016-12-03T10:38:47Z</dcterms:modified>
</cp:coreProperties>
</file>