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  <p:sldId id="261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-1068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33720-B33F-49CC-AA2F-9F1ACD762257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03.12.2016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CCC9A4-88B2-4256-9B07-62490889A55F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284311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33720-B33F-49CC-AA2F-9F1ACD762257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03.12.2016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CCC9A4-88B2-4256-9B07-62490889A55F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01037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33720-B33F-49CC-AA2F-9F1ACD762257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03.12.2016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CCC9A4-88B2-4256-9B07-62490889A55F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89154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33720-B33F-49CC-AA2F-9F1ACD762257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03.12.2016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CCC9A4-88B2-4256-9B07-62490889A55F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277672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33720-B33F-49CC-AA2F-9F1ACD762257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03.12.2016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CCC9A4-88B2-4256-9B07-62490889A55F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96736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33720-B33F-49CC-AA2F-9F1ACD762257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03.12.2016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CCC9A4-88B2-4256-9B07-62490889A55F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755618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33720-B33F-49CC-AA2F-9F1ACD762257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03.12.2016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CCC9A4-88B2-4256-9B07-62490889A55F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4907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33720-B33F-49CC-AA2F-9F1ACD762257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03.12.2016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CCC9A4-88B2-4256-9B07-62490889A55F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223119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33720-B33F-49CC-AA2F-9F1ACD762257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03.12.2016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CCC9A4-88B2-4256-9B07-62490889A55F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871957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33720-B33F-49CC-AA2F-9F1ACD762257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03.12.2016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CCC9A4-88B2-4256-9B07-62490889A55F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57170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33720-B33F-49CC-AA2F-9F1ACD762257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03.12.2016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CCC9A4-88B2-4256-9B07-62490889A55F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397618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A1633720-B33F-49CC-AA2F-9F1ACD762257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03.12.2016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25CCC9A4-88B2-4256-9B07-62490889A55F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41773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187624" y="116632"/>
            <a:ext cx="7016567" cy="2664296"/>
          </a:xfrm>
          <a:ln w="28575">
            <a:solidFill>
              <a:srgbClr val="00B0F0"/>
            </a:solidFill>
            <a:prstDash val="solid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marL="0" indent="0" algn="ctr">
              <a:buNone/>
            </a:pPr>
            <a:r>
              <a:rPr lang="ru-RU" i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Подарки для наших </a:t>
            </a:r>
            <a:br>
              <a:rPr lang="ru-RU" i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ru-RU" i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/>
            </a:r>
            <a:br>
              <a:rPr lang="ru-RU" i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ru-RU" i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мамочек </a:t>
            </a:r>
            <a:br>
              <a:rPr lang="ru-RU" i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endParaRPr lang="ru-RU" i="1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1035" name="Picture 11" descr="http://pixdaus.com/files/items/pics/9/18/556918_4dd2d64b781f286e65af66e14efa6d94_large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63688" y="2964989"/>
            <a:ext cx="5760640" cy="365579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78195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SC03305"/>
          <p:cNvPicPr>
            <a:picLocks noGrp="1" noChangeAspect="1"/>
          </p:cNvPicPr>
          <p:nvPr isPhoto="1"/>
        </p:nvPicPr>
        <p:blipFill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2900" y="515938"/>
            <a:ext cx="4114800" cy="2738437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3" name="Рисунок 2" descr="DSC03306"/>
          <p:cNvPicPr>
            <a:picLocks noGrp="1" noChangeAspect="1"/>
          </p:cNvPicPr>
          <p:nvPr isPhoto="1"/>
        </p:nvPicPr>
        <p:blipFill>
          <a:blip r:embed="rId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86300" y="515938"/>
            <a:ext cx="4114800" cy="2738437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4" name="Рисунок 3" descr="DSC03307"/>
          <p:cNvPicPr>
            <a:picLocks noGrp="1" noChangeAspect="1"/>
          </p:cNvPicPr>
          <p:nvPr isPhoto="1"/>
        </p:nvPicPr>
        <p:blipFill>
          <a:blip r:embed="rId4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2900" y="3602038"/>
            <a:ext cx="4114800" cy="2738437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5" name="Рисунок 4" descr="DSC03308"/>
          <p:cNvPicPr>
            <a:picLocks noGrp="1" noChangeAspect="1"/>
          </p:cNvPicPr>
          <p:nvPr isPhoto="1"/>
        </p:nvPicPr>
        <p:blipFill>
          <a:blip r:embed="rId5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86300" y="3602038"/>
            <a:ext cx="4114800" cy="2738437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val="172141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SC03309"/>
          <p:cNvPicPr>
            <a:picLocks noGrp="1" noChangeAspect="1"/>
          </p:cNvPicPr>
          <p:nvPr isPhoto="1"/>
        </p:nvPicPr>
        <p:blipFill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2900" y="515938"/>
            <a:ext cx="4114800" cy="2738437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3" name="Рисунок 2" descr="DSC03319"/>
          <p:cNvPicPr>
            <a:picLocks noGrp="1" noChangeAspect="1"/>
          </p:cNvPicPr>
          <p:nvPr isPhoto="1"/>
        </p:nvPicPr>
        <p:blipFill>
          <a:blip r:embed="rId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86300" y="515938"/>
            <a:ext cx="4114800" cy="2738437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4" name="Рисунок 3" descr="DSC03320"/>
          <p:cNvPicPr>
            <a:picLocks noGrp="1" noChangeAspect="1"/>
          </p:cNvPicPr>
          <p:nvPr isPhoto="1"/>
        </p:nvPicPr>
        <p:blipFill>
          <a:blip r:embed="rId4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2900" y="3602038"/>
            <a:ext cx="4114800" cy="2738437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5" name="Рисунок 4" descr="DSC03321"/>
          <p:cNvPicPr>
            <a:picLocks noGrp="1" noChangeAspect="1"/>
          </p:cNvPicPr>
          <p:nvPr isPhoto="1"/>
        </p:nvPicPr>
        <p:blipFill>
          <a:blip r:embed="rId5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86300" y="3602038"/>
            <a:ext cx="4114800" cy="2738437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val="2974627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SC03322"/>
          <p:cNvPicPr>
            <a:picLocks noGrp="1" noChangeAspect="1"/>
          </p:cNvPicPr>
          <p:nvPr isPhoto="1"/>
        </p:nvPicPr>
        <p:blipFill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2900" y="3573016"/>
            <a:ext cx="4114800" cy="2738437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3" name="Рисунок 2" descr="DSC03326"/>
          <p:cNvPicPr>
            <a:picLocks noGrp="1" noChangeAspect="1"/>
          </p:cNvPicPr>
          <p:nvPr isPhoto="1"/>
        </p:nvPicPr>
        <p:blipFill>
          <a:blip r:embed="rId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86300" y="515938"/>
            <a:ext cx="4114800" cy="2738437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2050" name="Picture 2" descr="http://img1.liveinternet.ru/images/attach/c/1/60/736/60736534_43475228_Untitled11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218486"/>
            <a:ext cx="3228900" cy="3228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://hirportal.sikerado.hu/images/kep/201104/anyak%20napja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85675" y="3642999"/>
            <a:ext cx="3716049" cy="278703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03223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1124745"/>
            <a:ext cx="8845241" cy="518457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51640" y="116632"/>
            <a:ext cx="8356968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spc="50" dirty="0">
                <a:ln w="11430"/>
                <a:solidFill>
                  <a:srgbClr val="5ECCF3">
                    <a:lumMod val="75000"/>
                  </a:srgb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 Праздником Вас, С Днём Матери!</a:t>
            </a:r>
          </a:p>
          <a:p>
            <a:pPr algn="ctr"/>
            <a:r>
              <a:rPr lang="ru-RU" sz="3600" b="1" spc="50" dirty="0">
                <a:ln w="11430"/>
                <a:solidFill>
                  <a:srgbClr val="5ECCF3">
                    <a:lumMod val="75000"/>
                  </a:srgb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endParaRPr lang="ru-RU" sz="3600" b="1" spc="50" dirty="0">
              <a:ln w="11430"/>
              <a:solidFill>
                <a:srgbClr val="5ECCF3">
                  <a:lumMod val="75000"/>
                </a:srgb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390016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BlackTie">
      <a:maj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</Words>
  <Application>Microsoft Office PowerPoint</Application>
  <PresentationFormat>Экран (4:3)</PresentationFormat>
  <Paragraphs>3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Воздушный поток</vt:lpstr>
      <vt:lpstr>Подарки для наших   мамочек  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Подарки для наших   мамочек  </dc:title>
  <dc:creator>ALEKSEY</dc:creator>
  <cp:lastModifiedBy>ALEKSEY</cp:lastModifiedBy>
  <cp:revision>1</cp:revision>
  <dcterms:created xsi:type="dcterms:W3CDTF">2016-12-03T20:29:56Z</dcterms:created>
  <dcterms:modified xsi:type="dcterms:W3CDTF">2016-12-03T20:30:33Z</dcterms:modified>
</cp:coreProperties>
</file>