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E710-AB8B-45AD-9E2E-13E5CC4C73D4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0CA48-17FC-4EFF-B4EC-6CD6FA639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910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E710-AB8B-45AD-9E2E-13E5CC4C73D4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0CA48-17FC-4EFF-B4EC-6CD6FA639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415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E710-AB8B-45AD-9E2E-13E5CC4C73D4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0CA48-17FC-4EFF-B4EC-6CD6FA639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691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E710-AB8B-45AD-9E2E-13E5CC4C73D4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0CA48-17FC-4EFF-B4EC-6CD6FA639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27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E710-AB8B-45AD-9E2E-13E5CC4C73D4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0CA48-17FC-4EFF-B4EC-6CD6FA639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332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E710-AB8B-45AD-9E2E-13E5CC4C73D4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0CA48-17FC-4EFF-B4EC-6CD6FA639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608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E710-AB8B-45AD-9E2E-13E5CC4C73D4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0CA48-17FC-4EFF-B4EC-6CD6FA639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584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E710-AB8B-45AD-9E2E-13E5CC4C73D4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0CA48-17FC-4EFF-B4EC-6CD6FA639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521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E710-AB8B-45AD-9E2E-13E5CC4C73D4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0CA48-17FC-4EFF-B4EC-6CD6FA639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522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E710-AB8B-45AD-9E2E-13E5CC4C73D4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0CA48-17FC-4EFF-B4EC-6CD6FA639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698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E710-AB8B-45AD-9E2E-13E5CC4C73D4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0CA48-17FC-4EFF-B4EC-6CD6FA639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863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8E710-AB8B-45AD-9E2E-13E5CC4C73D4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0CA48-17FC-4EFF-B4EC-6CD6FA6394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908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871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375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60" y="0"/>
            <a:ext cx="9151960" cy="6863970"/>
          </a:xfrm>
        </p:spPr>
      </p:pic>
    </p:spTree>
    <p:extLst>
      <p:ext uri="{BB962C8B-B14F-4D97-AF65-F5344CB8AC3E}">
        <p14:creationId xmlns:p14="http://schemas.microsoft.com/office/powerpoint/2010/main" val="3385269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0407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9872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380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4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126173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803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580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920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244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327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29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742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Druidcom</dc:creator>
  <cp:lastModifiedBy>Druidcom</cp:lastModifiedBy>
  <cp:revision>1</cp:revision>
  <dcterms:created xsi:type="dcterms:W3CDTF">2016-12-03T12:49:27Z</dcterms:created>
  <dcterms:modified xsi:type="dcterms:W3CDTF">2016-12-03T12:54:32Z</dcterms:modified>
</cp:coreProperties>
</file>