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7" autoAdjust="0"/>
    <p:restoredTop sz="94705" autoAdjust="0"/>
  </p:normalViewPr>
  <p:slideViewPr>
    <p:cSldViewPr>
      <p:cViewPr varScale="1">
        <p:scale>
          <a:sx n="66" d="100"/>
          <a:sy n="66" d="100"/>
        </p:scale>
        <p:origin x="-1262" y="-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08.11.2016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548680"/>
            <a:ext cx="7851648" cy="792088"/>
          </a:xfrm>
        </p:spPr>
        <p:txBody>
          <a:bodyPr>
            <a:normAutofit fontScale="90000"/>
          </a:bodyPr>
          <a:lstStyle/>
          <a:p>
            <a:r>
              <a:rPr lang="ru-RU" sz="5400" dirty="0" smtClean="0">
                <a:solidFill>
                  <a:schemeClr val="accent1">
                    <a:lumMod val="50000"/>
                  </a:schemeClr>
                </a:solidFill>
              </a:rPr>
              <a:t>«В гости к мухе-цокотухе»</a:t>
            </a:r>
            <a:endParaRPr lang="ru-RU" sz="5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асеr\Music\35150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340768"/>
            <a:ext cx="7560840" cy="52863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568952" cy="1080120"/>
          </a:xfrm>
        </p:spPr>
        <p:txBody>
          <a:bodyPr>
            <a:normAutofit/>
          </a:bodyPr>
          <a:lstStyle/>
          <a:p>
            <a:r>
              <a:rPr lang="ru-RU" sz="4300" b="1" dirty="0" smtClean="0"/>
              <a:t>Пальчиковая гимнастика «Пчелка»</a:t>
            </a:r>
            <a:endParaRPr lang="ru-RU" sz="4300" b="1" dirty="0"/>
          </a:p>
        </p:txBody>
      </p:sp>
      <p:pic>
        <p:nvPicPr>
          <p:cNvPr id="10242" name="Picture 2" descr="C:\Users\асеr\Music\2e20237b5470f_pic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340767"/>
            <a:ext cx="4608512" cy="54111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266" name="Picture 2" descr="C:\Users\асеr\Music\351508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836712"/>
            <a:ext cx="8093783" cy="581309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2290" name="Picture 2" descr="C:\Users\асеr\Music\img1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764704"/>
            <a:ext cx="7932374" cy="59492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868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Божья коровка</a:t>
            </a:r>
            <a:endParaRPr lang="ru-RU" b="1" dirty="0"/>
          </a:p>
        </p:txBody>
      </p:sp>
      <p:pic>
        <p:nvPicPr>
          <p:cNvPr id="2050" name="Picture 2" descr="C:\Users\асеr\Music\1304710699_2-4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2040" y="1484784"/>
            <a:ext cx="6816756" cy="51125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Комар</a:t>
            </a:r>
            <a:endParaRPr lang="ru-RU" b="1" dirty="0"/>
          </a:p>
        </p:txBody>
      </p:sp>
      <p:pic>
        <p:nvPicPr>
          <p:cNvPr id="3074" name="Picture 2" descr="C:\Users\асеr\Music\RJ2mT1h6wG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484784"/>
            <a:ext cx="6552728" cy="499048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3668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Муха</a:t>
            </a:r>
            <a:endParaRPr lang="ru-RU" b="1" dirty="0"/>
          </a:p>
        </p:txBody>
      </p:sp>
      <p:pic>
        <p:nvPicPr>
          <p:cNvPr id="4098" name="Picture 2" descr="C:\Users\асеr\Music\origina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412776"/>
            <a:ext cx="6912768" cy="51615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78069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Пчела</a:t>
            </a:r>
            <a:endParaRPr lang="ru-RU" b="1" dirty="0"/>
          </a:p>
        </p:txBody>
      </p:sp>
      <p:pic>
        <p:nvPicPr>
          <p:cNvPr id="5122" name="Picture 2" descr="C:\Users\асеr\Music\gz_econews_bee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599" y="1412776"/>
            <a:ext cx="7722731" cy="51125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229600" cy="924712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Гусеница</a:t>
            </a:r>
            <a:endParaRPr lang="ru-RU" b="1" dirty="0"/>
          </a:p>
        </p:txBody>
      </p:sp>
      <p:pic>
        <p:nvPicPr>
          <p:cNvPr id="6146" name="Picture 2" descr="C:\Users\асеr\Music\Tomato-Worm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484784"/>
            <a:ext cx="7500750" cy="49838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Бабочка</a:t>
            </a:r>
            <a:endParaRPr lang="ru-RU" b="1" dirty="0"/>
          </a:p>
        </p:txBody>
      </p:sp>
      <p:pic>
        <p:nvPicPr>
          <p:cNvPr id="7170" name="Picture 2" descr="C:\Users\асеr\Music\Beautiful-Butterflies-butterflies-9481730-1600-120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628800"/>
            <a:ext cx="7344816" cy="499476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1143000"/>
          </a:xfrm>
        </p:spPr>
        <p:txBody>
          <a:bodyPr/>
          <a:lstStyle/>
          <a:p>
            <a:pPr algn="ctr"/>
            <a:r>
              <a:rPr lang="ru-RU" b="1" dirty="0" smtClean="0"/>
              <a:t>Жук</a:t>
            </a:r>
            <a:endParaRPr lang="ru-RU" b="1" dirty="0"/>
          </a:p>
        </p:txBody>
      </p:sp>
      <p:pic>
        <p:nvPicPr>
          <p:cNvPr id="8194" name="Picture 2" descr="C:\Users\асеr\Music\zhuk-navoznik0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700808"/>
            <a:ext cx="6480720" cy="48809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1143000"/>
          </a:xfrm>
        </p:spPr>
        <p:txBody>
          <a:bodyPr/>
          <a:lstStyle/>
          <a:p>
            <a:pPr algn="ctr"/>
            <a:r>
              <a:rPr lang="ru-RU" b="1" dirty="0" smtClean="0"/>
              <a:t>Таракан</a:t>
            </a:r>
            <a:endParaRPr lang="ru-RU" b="1" dirty="0"/>
          </a:p>
        </p:txBody>
      </p:sp>
      <p:pic>
        <p:nvPicPr>
          <p:cNvPr id="9218" name="Picture 2" descr="C:\Users\асеr\Music\imago_prusak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556792"/>
            <a:ext cx="7620596" cy="47755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тандартная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48</TotalTime>
  <Words>20</Words>
  <Application>Microsoft Office PowerPoint</Application>
  <PresentationFormat>Экран (4:3)</PresentationFormat>
  <Paragraphs>10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«В гости к мухе-цокотухе»</vt:lpstr>
      <vt:lpstr>Божья коровка</vt:lpstr>
      <vt:lpstr>Комар</vt:lpstr>
      <vt:lpstr>Муха</vt:lpstr>
      <vt:lpstr>Пчела</vt:lpstr>
      <vt:lpstr>Гусеница</vt:lpstr>
      <vt:lpstr>Бабочка</vt:lpstr>
      <vt:lpstr>Жук</vt:lpstr>
      <vt:lpstr>Таракан</vt:lpstr>
      <vt:lpstr>Пальчиковая гимнастика «Пчелка»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«В гости к мухе-цокотухе»</dc:title>
  <dc:creator>светлана</dc:creator>
  <cp:lastModifiedBy>асеr</cp:lastModifiedBy>
  <cp:revision>6</cp:revision>
  <dcterms:created xsi:type="dcterms:W3CDTF">2016-11-07T20:04:15Z</dcterms:created>
  <dcterms:modified xsi:type="dcterms:W3CDTF">2016-11-07T21:04:14Z</dcterms:modified>
</cp:coreProperties>
</file>