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8" r:id="rId4"/>
    <p:sldId id="331" r:id="rId5"/>
    <p:sldId id="267" r:id="rId6"/>
    <p:sldId id="264" r:id="rId7"/>
    <p:sldId id="330" r:id="rId8"/>
    <p:sldId id="260" r:id="rId9"/>
    <p:sldId id="266" r:id="rId10"/>
    <p:sldId id="335" r:id="rId11"/>
    <p:sldId id="32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2" autoAdjust="0"/>
    <p:restoredTop sz="94660"/>
  </p:normalViewPr>
  <p:slideViewPr>
    <p:cSldViewPr>
      <p:cViewPr>
        <p:scale>
          <a:sx n="100" d="100"/>
          <a:sy n="100" d="100"/>
        </p:scale>
        <p:origin x="-37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1.liveinternet.ru/images/attach/c/0/43/613/43613734_x_f36a6165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576064"/>
          </a:xfrm>
        </p:spPr>
        <p:txBody>
          <a:bodyPr>
            <a:noAutofit/>
          </a:bodyPr>
          <a:lstStyle/>
          <a:p>
            <a:r>
              <a:rPr lang="ru-RU" sz="4500" cap="none" spc="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Битва  под Москвой</a:t>
            </a:r>
            <a:endParaRPr lang="ru-RU" sz="4500" cap="none" spc="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Картинка 13 из 780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78" y="1093887"/>
            <a:ext cx="9055521" cy="570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qiqru.org/media/npict/1111/original/retro_fotografii_bitva_za_moskvu_12631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7"/>
            <a:ext cx="9144000" cy="6299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6 из 18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1303"/>
          <a:stretch>
            <a:fillRect/>
          </a:stretch>
        </p:blipFill>
        <p:spPr bwMode="auto">
          <a:xfrm>
            <a:off x="0" y="2204864"/>
            <a:ext cx="378621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Картинка 106 из 42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500" y="0"/>
            <a:ext cx="550050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39840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БИТВА ПОД МОСКВОЙ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270283" cy="657229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Картинка 1 из 65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290"/>
            <a:ext cx="4338649" cy="64294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2 из 26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104" y="476672"/>
            <a:ext cx="9179104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C:\Documents and Settings\Admin\Рабочий стол\окопы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43161" y="104775"/>
            <a:ext cx="8280919" cy="666935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а 11 из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00768"/>
            <a:ext cx="9144000" cy="71438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Дети, старики, женщины спускались в метро. </a:t>
            </a:r>
          </a:p>
          <a:p>
            <a:pPr>
              <a:lnSpc>
                <a:spcPct val="120000"/>
              </a:lnSpc>
            </a:pPr>
            <a:r>
              <a:rPr lang="ru-RU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Оно стало надежным укрытием. </a:t>
            </a:r>
          </a:p>
          <a:p>
            <a:pPr>
              <a:lnSpc>
                <a:spcPct val="170000"/>
              </a:lnSpc>
            </a:pPr>
            <a:endParaRPr lang="ru-RU" dirty="0"/>
          </a:p>
        </p:txBody>
      </p:sp>
      <p:pic>
        <p:nvPicPr>
          <p:cNvPr id="19462" name="Picture 6" descr="Картинка 3 из 32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2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politnavigator.net/wp-content/uploads/2016/09/%D0%92%D0%BE%D0%B5%D0%BD%D0%BD%D0%BE%D0%B5-%D0%BD%D0%B5%D0%B1%D0%BE-%D0%9C%D0%BE%D1%81%D0%BA%D0%B2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60" y="626021"/>
            <a:ext cx="9153625" cy="5579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БИТВА ПОД МОСКВОЙ\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29330"/>
            <a:ext cx="9144000" cy="785818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 ночам в небо поднимались </a:t>
            </a:r>
          </a:p>
          <a:p>
            <a:pPr>
              <a:lnSpc>
                <a:spcPct val="120000"/>
              </a:lnSpc>
            </a:pPr>
            <a:r>
              <a:rPr lang="ru-RU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аэростаты воздушного заграждения. </a:t>
            </a:r>
          </a:p>
          <a:p>
            <a:pPr>
              <a:lnSpc>
                <a:spcPct val="170000"/>
              </a:lnSpc>
            </a:pPr>
            <a:endParaRPr lang="ru-RU" dirty="0"/>
          </a:p>
        </p:txBody>
      </p:sp>
      <p:pic>
        <p:nvPicPr>
          <p:cNvPr id="17410" name="Picture 2" descr="Картинка 23 из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592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770</TotalTime>
  <Words>26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Битва  под Москвой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Битва под Москвой</dc:title>
  <dc:creator>Ирина</dc:creator>
  <cp:lastModifiedBy>User</cp:lastModifiedBy>
  <cp:revision>89</cp:revision>
  <dcterms:created xsi:type="dcterms:W3CDTF">2009-11-27T20:36:20Z</dcterms:created>
  <dcterms:modified xsi:type="dcterms:W3CDTF">2016-12-03T15:03:45Z</dcterms:modified>
</cp:coreProperties>
</file>