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9330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Электронный образовательный ресурс </a:t>
            </a:r>
            <a:br>
              <a:rPr lang="ru-RU" dirty="0" smtClean="0"/>
            </a:br>
            <a:r>
              <a:rPr lang="ru-RU" dirty="0" smtClean="0"/>
              <a:t>Презентация на тему Овощи.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3886200"/>
            <a:ext cx="4644008" cy="2971800"/>
          </a:xfrm>
        </p:spPr>
        <p:txBody>
          <a:bodyPr>
            <a:normAutofit/>
          </a:bodyPr>
          <a:lstStyle/>
          <a:p>
            <a:r>
              <a:rPr lang="ru-RU" dirty="0" smtClean="0"/>
              <a:t>Составила: воспитатель второй младшей группы </a:t>
            </a:r>
            <a:r>
              <a:rPr lang="ru-RU" dirty="0" smtClean="0"/>
              <a:t> «Русалочка</a:t>
            </a:r>
            <a:r>
              <a:rPr lang="ru-RU" dirty="0" smtClean="0"/>
              <a:t>» Кутузова М.А. </a:t>
            </a:r>
          </a:p>
          <a:p>
            <a:r>
              <a:rPr lang="ru-RU" dirty="0" smtClean="0"/>
              <a:t>Дата: 19.11.16 </a:t>
            </a:r>
            <a:endParaRPr lang="ru-RU" dirty="0"/>
          </a:p>
        </p:txBody>
      </p:sp>
      <p:pic>
        <p:nvPicPr>
          <p:cNvPr id="4" name="Рисунок 3" descr="ovoshch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12976"/>
            <a:ext cx="4716016" cy="364502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0"/>
            <a:ext cx="3635896" cy="68580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Что растет на нашей грядке</a:t>
            </a:r>
            <a:br>
              <a:rPr lang="ru-RU" sz="2800" dirty="0" smtClean="0"/>
            </a:br>
            <a:r>
              <a:rPr lang="ru-RU" sz="2800" dirty="0" smtClean="0"/>
              <a:t>Огурцы, горошек сладкий.</a:t>
            </a:r>
            <a:br>
              <a:rPr lang="ru-RU" sz="2800" dirty="0" smtClean="0"/>
            </a:br>
            <a:r>
              <a:rPr lang="ru-RU" sz="2800" dirty="0" smtClean="0"/>
              <a:t>Помидоры и укроп</a:t>
            </a:r>
            <a:br>
              <a:rPr lang="ru-RU" sz="2800" dirty="0" smtClean="0"/>
            </a:br>
            <a:r>
              <a:rPr lang="ru-RU" sz="2800" dirty="0" smtClean="0"/>
              <a:t>Для приправы и для проб.</a:t>
            </a:r>
            <a:br>
              <a:rPr lang="ru-RU" sz="2800" dirty="0" smtClean="0"/>
            </a:br>
            <a:r>
              <a:rPr lang="ru-RU" sz="2800" dirty="0" smtClean="0"/>
              <a:t>Есть редиска и салат,</a:t>
            </a:r>
            <a:br>
              <a:rPr lang="ru-RU" sz="2800" dirty="0" smtClean="0"/>
            </a:br>
            <a:r>
              <a:rPr lang="ru-RU" sz="2800" dirty="0" smtClean="0"/>
              <a:t>Наша грядка - просто клад.</a:t>
            </a:r>
            <a:br>
              <a:rPr lang="ru-RU" sz="2800" dirty="0" smtClean="0"/>
            </a:br>
            <a:r>
              <a:rPr lang="ru-RU" sz="2800" dirty="0" smtClean="0"/>
              <a:t>Но арбузы не растут тут.</a:t>
            </a:r>
            <a:br>
              <a:rPr lang="ru-RU" sz="2800" dirty="0" smtClean="0"/>
            </a:br>
            <a:r>
              <a:rPr lang="ru-RU" sz="2800" dirty="0" smtClean="0"/>
              <a:t>Если слушал ты внимательно,</a:t>
            </a:r>
            <a:br>
              <a:rPr lang="ru-RU" sz="2800" dirty="0" smtClean="0"/>
            </a:br>
            <a:r>
              <a:rPr lang="ru-RU" sz="2800" dirty="0" smtClean="0"/>
              <a:t>Запомнил обязательно.</a:t>
            </a:r>
            <a:br>
              <a:rPr lang="ru-RU" sz="2800" dirty="0" smtClean="0"/>
            </a:br>
            <a:r>
              <a:rPr lang="ru-RU" sz="2800" dirty="0" smtClean="0"/>
              <a:t>Отвечай-ка по порядку.</a:t>
            </a:r>
            <a:br>
              <a:rPr lang="ru-RU" sz="2800" dirty="0" smtClean="0"/>
            </a:br>
            <a:r>
              <a:rPr lang="ru-RU" sz="2800" dirty="0" smtClean="0"/>
              <a:t>Что растет на нашей грядке?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n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364088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-387424"/>
            <a:ext cx="3851920" cy="724542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Помидорчик, помидор,</a:t>
            </a:r>
            <a:br>
              <a:rPr lang="ru-RU" sz="2800" dirty="0" smtClean="0"/>
            </a:br>
            <a:r>
              <a:rPr lang="ru-RU" sz="2800" dirty="0" smtClean="0"/>
              <a:t>Очень важный ты сеньор.</a:t>
            </a:r>
            <a:br>
              <a:rPr lang="ru-RU" sz="2800" dirty="0" smtClean="0"/>
            </a:br>
            <a:r>
              <a:rPr lang="ru-RU" sz="2800" dirty="0" smtClean="0"/>
              <a:t>У тебя кафтанчик красный,</a:t>
            </a:r>
            <a:br>
              <a:rPr lang="ru-RU" sz="2800" dirty="0" smtClean="0"/>
            </a:br>
            <a:r>
              <a:rPr lang="ru-RU" sz="2800" dirty="0" smtClean="0"/>
              <a:t>Здесь ты вырос не напрасно.</a:t>
            </a:r>
            <a:br>
              <a:rPr lang="ru-RU" sz="2800" dirty="0" smtClean="0"/>
            </a:br>
            <a:r>
              <a:rPr lang="ru-RU" sz="2800" dirty="0" smtClean="0"/>
              <a:t>Ты пузатый и солидный,</a:t>
            </a:r>
            <a:br>
              <a:rPr lang="ru-RU" sz="2800" dirty="0" smtClean="0"/>
            </a:br>
            <a:r>
              <a:rPr lang="ru-RU" sz="2800" dirty="0" smtClean="0"/>
              <a:t>Сразу ясно, овощ видный.</a:t>
            </a:r>
            <a:br>
              <a:rPr lang="ru-RU" sz="2800" dirty="0" smtClean="0"/>
            </a:br>
            <a:r>
              <a:rPr lang="ru-RU" sz="2800" dirty="0" smtClean="0"/>
              <a:t>Очень сочный и румяный,</a:t>
            </a:r>
            <a:br>
              <a:rPr lang="ru-RU" sz="2800" dirty="0" smtClean="0"/>
            </a:br>
            <a:r>
              <a:rPr lang="ru-RU" sz="2800" dirty="0" smtClean="0"/>
              <a:t>Приготовит тебя мама.</a:t>
            </a:r>
            <a:br>
              <a:rPr lang="ru-RU" sz="2800" dirty="0" smtClean="0"/>
            </a:br>
            <a:r>
              <a:rPr lang="ru-RU" sz="2800" dirty="0" smtClean="0"/>
              <a:t>Вкусный сделает салат</a:t>
            </a:r>
            <a:br>
              <a:rPr lang="ru-RU" sz="2800" dirty="0" smtClean="0"/>
            </a:br>
            <a:r>
              <a:rPr lang="ru-RU" sz="2800" dirty="0" smtClean="0"/>
              <a:t>И накормит всех ребят.</a:t>
            </a:r>
            <a:endParaRPr lang="ru-RU" sz="2800" dirty="0"/>
          </a:p>
        </p:txBody>
      </p:sp>
      <p:pic>
        <p:nvPicPr>
          <p:cNvPr id="4" name="Содержимое 3" descr="tomatobiz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4951005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0"/>
            <a:ext cx="4283968" cy="587727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Огурец растет на грядке,</a:t>
            </a:r>
            <a:br>
              <a:rPr lang="ru-RU" sz="3200" dirty="0" smtClean="0"/>
            </a:br>
            <a:r>
              <a:rPr lang="ru-RU" sz="3200" dirty="0" smtClean="0"/>
              <a:t>Значит  будет все в порядке,</a:t>
            </a:r>
            <a:br>
              <a:rPr lang="ru-RU" sz="3200" dirty="0" smtClean="0"/>
            </a:br>
            <a:r>
              <a:rPr lang="ru-RU" sz="3200" dirty="0" smtClean="0"/>
              <a:t>Скоро будет урожай,</a:t>
            </a:r>
            <a:br>
              <a:rPr lang="ru-RU" sz="3200" dirty="0" smtClean="0"/>
            </a:br>
            <a:r>
              <a:rPr lang="ru-RU" sz="3200" dirty="0" smtClean="0"/>
              <a:t>Если хочешь, собирай.</a:t>
            </a:r>
            <a:br>
              <a:rPr lang="ru-RU" sz="3200" dirty="0" smtClean="0"/>
            </a:br>
            <a:r>
              <a:rPr lang="ru-RU" sz="3200" dirty="0" smtClean="0"/>
              <a:t>Ты задай ему вопрос:</a:t>
            </a:r>
            <a:br>
              <a:rPr lang="ru-RU" sz="3200" dirty="0" smtClean="0"/>
            </a:br>
            <a:r>
              <a:rPr lang="ru-RU" sz="3200" dirty="0" smtClean="0"/>
              <a:t>-Для чего, огурчик, рос?</a:t>
            </a:r>
            <a:br>
              <a:rPr lang="ru-RU" sz="3200" dirty="0" smtClean="0"/>
            </a:br>
            <a:r>
              <a:rPr lang="ru-RU" sz="3200" dirty="0" smtClean="0"/>
              <a:t>И получишь ты ответ:</a:t>
            </a:r>
            <a:br>
              <a:rPr lang="ru-RU" sz="3200" dirty="0" smtClean="0"/>
            </a:br>
            <a:r>
              <a:rPr lang="ru-RU" sz="3200" dirty="0" smtClean="0"/>
              <a:t>-На салат и в винегрет.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" name="Содержимое 3" descr="огурц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788024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0"/>
            <a:ext cx="4139952" cy="6858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Я и в супе, и в салате,</a:t>
            </a:r>
            <a:br>
              <a:rPr lang="ru-RU" dirty="0" smtClean="0"/>
            </a:br>
            <a:r>
              <a:rPr lang="ru-RU" dirty="0" smtClean="0"/>
              <a:t>В пирогах я и в оладьях.</a:t>
            </a:r>
            <a:br>
              <a:rPr lang="ru-RU" dirty="0" smtClean="0"/>
            </a:br>
            <a:r>
              <a:rPr lang="ru-RU" dirty="0" smtClean="0"/>
              <a:t>Ты меня попробуй, крошка,</a:t>
            </a:r>
            <a:br>
              <a:rPr lang="ru-RU" dirty="0" smtClean="0"/>
            </a:br>
            <a:r>
              <a:rPr lang="ru-RU" dirty="0" smtClean="0"/>
              <a:t>Я – всем нужная картошка!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08_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060848"/>
            <a:ext cx="4389437" cy="438943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764704"/>
            <a:ext cx="3707904" cy="609329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Ее на зиму шинкуют,</a:t>
            </a:r>
            <a:br>
              <a:rPr lang="ru-RU" sz="2800" dirty="0" smtClean="0"/>
            </a:br>
            <a:r>
              <a:rPr lang="ru-RU" sz="2800" dirty="0" smtClean="0"/>
              <a:t>Солят, квасят, маринуют.</a:t>
            </a:r>
            <a:br>
              <a:rPr lang="ru-RU" sz="2800" dirty="0" smtClean="0"/>
            </a:br>
            <a:r>
              <a:rPr lang="ru-RU" sz="2800" dirty="0" smtClean="0"/>
              <a:t>Ведь капуста, как известно,</a:t>
            </a:r>
            <a:br>
              <a:rPr lang="ru-RU" sz="2800" dirty="0" smtClean="0"/>
            </a:br>
            <a:r>
              <a:rPr lang="ru-RU" sz="2800" dirty="0" smtClean="0"/>
              <a:t>Во всех видах нам полезна.</a:t>
            </a:r>
            <a:br>
              <a:rPr lang="ru-RU" sz="2800" dirty="0" smtClean="0"/>
            </a:br>
            <a:r>
              <a:rPr lang="ru-RU" sz="2800" dirty="0" smtClean="0"/>
              <a:t>Она раны очищает</a:t>
            </a:r>
            <a:br>
              <a:rPr lang="ru-RU" sz="2800" dirty="0" smtClean="0"/>
            </a:br>
            <a:r>
              <a:rPr lang="ru-RU" sz="2800" dirty="0" smtClean="0"/>
              <a:t>И от стрессов защищает,</a:t>
            </a:r>
            <a:br>
              <a:rPr lang="ru-RU" sz="2800" dirty="0" smtClean="0"/>
            </a:br>
            <a:r>
              <a:rPr lang="ru-RU" sz="2800" dirty="0" smtClean="0"/>
              <a:t>И лечебна, и вкусна –</a:t>
            </a:r>
            <a:br>
              <a:rPr lang="ru-RU" sz="2800" dirty="0" smtClean="0"/>
            </a:br>
            <a:r>
              <a:rPr lang="ru-RU" sz="2800" dirty="0" smtClean="0"/>
              <a:t>Она нам всегда нужна.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Kapusta_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436095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0"/>
            <a:ext cx="3995936" cy="6858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 морковки красный носик,</a:t>
            </a:r>
            <a:br>
              <a:rPr lang="ru-RU" dirty="0" smtClean="0"/>
            </a:br>
            <a:r>
              <a:rPr lang="ru-RU" dirty="0" smtClean="0"/>
              <a:t>Сочный, вкусный, сладкий плод.</a:t>
            </a:r>
            <a:br>
              <a:rPr lang="ru-RU" dirty="0" smtClean="0"/>
            </a:br>
            <a:r>
              <a:rPr lang="ru-RU" dirty="0" smtClean="0"/>
              <a:t>А зелёный пышный хвостик</a:t>
            </a:r>
            <a:br>
              <a:rPr lang="ru-RU" dirty="0" smtClean="0"/>
            </a:br>
            <a:r>
              <a:rPr lang="ru-RU" dirty="0" smtClean="0"/>
              <a:t>Украшает огород.</a:t>
            </a:r>
            <a:endParaRPr lang="ru-RU" dirty="0"/>
          </a:p>
        </p:txBody>
      </p:sp>
      <p:pic>
        <p:nvPicPr>
          <p:cNvPr id="4" name="Содержимое 3" descr="2356464554754233223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148063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-315416"/>
            <a:ext cx="4067944" cy="7173416"/>
          </a:xfrm>
        </p:spPr>
        <p:txBody>
          <a:bodyPr>
            <a:noAutofit/>
          </a:bodyPr>
          <a:lstStyle/>
          <a:p>
            <a:r>
              <a:rPr lang="ru-RU" sz="3600" dirty="0" smtClean="0"/>
              <a:t>Свёкла – яркая девица,</a:t>
            </a:r>
            <a:br>
              <a:rPr lang="ru-RU" sz="3600" dirty="0" smtClean="0"/>
            </a:br>
            <a:r>
              <a:rPr lang="ru-RU" sz="3600" dirty="0" smtClean="0"/>
              <a:t>Всё на грядке молодится,</a:t>
            </a:r>
            <a:br>
              <a:rPr lang="ru-RU" sz="3600" dirty="0" smtClean="0"/>
            </a:br>
            <a:r>
              <a:rPr lang="ru-RU" sz="3600" dirty="0" smtClean="0"/>
              <a:t>Новое у неё пальто,</a:t>
            </a:r>
            <a:br>
              <a:rPr lang="ru-RU" sz="3600" dirty="0" smtClean="0"/>
            </a:br>
            <a:r>
              <a:rPr lang="ru-RU" sz="3600" dirty="0" smtClean="0"/>
              <a:t>Старое уже не то.</a:t>
            </a:r>
            <a:br>
              <a:rPr lang="ru-RU" sz="3600" dirty="0" smtClean="0"/>
            </a:br>
            <a:r>
              <a:rPr lang="ru-RU" sz="3600" dirty="0" smtClean="0"/>
              <a:t>И в зеленые сапожки,</a:t>
            </a:r>
            <a:br>
              <a:rPr lang="ru-RU" sz="3600" dirty="0" smtClean="0"/>
            </a:br>
            <a:r>
              <a:rPr lang="ru-RU" sz="3600" dirty="0" smtClean="0"/>
              <a:t>Спрятала поглубже ножки.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4" name="Содержимое 3" descr="i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076056" cy="685799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0"/>
            <a:ext cx="3995936" cy="6858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Я – лук, </a:t>
            </a:r>
            <a:br>
              <a:rPr lang="ru-RU" dirty="0" smtClean="0"/>
            </a:br>
            <a:r>
              <a:rPr lang="ru-RU" dirty="0" smtClean="0"/>
              <a:t>я – </a:t>
            </a:r>
            <a:r>
              <a:rPr lang="ru-RU" dirty="0" err="1" smtClean="0"/>
              <a:t>Чипполино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Веселый, озорной.</a:t>
            </a:r>
            <a:br>
              <a:rPr lang="ru-RU" dirty="0" smtClean="0"/>
            </a:br>
            <a:r>
              <a:rPr lang="ru-RU" dirty="0" smtClean="0"/>
              <a:t>Простуды и ангины</a:t>
            </a:r>
            <a:br>
              <a:rPr lang="ru-RU" dirty="0" smtClean="0"/>
            </a:br>
            <a:r>
              <a:rPr lang="ru-RU" dirty="0" smtClean="0"/>
              <a:t>Не справятся со мной.</a:t>
            </a:r>
            <a:endParaRPr lang="ru-RU" dirty="0"/>
          </a:p>
        </p:txBody>
      </p:sp>
      <p:pic>
        <p:nvPicPr>
          <p:cNvPr id="4" name="Содержимое 3" descr="3829232-7eb2c1d7e77f402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148064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0"/>
            <a:ext cx="4499992" cy="6858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Перец овощ разноцветный</a:t>
            </a:r>
            <a:br>
              <a:rPr lang="ru-RU" sz="4000" dirty="0" smtClean="0"/>
            </a:br>
            <a:r>
              <a:rPr lang="ru-RU" sz="4000" dirty="0" smtClean="0"/>
              <a:t>Он зеленый, желтый, красный</a:t>
            </a:r>
            <a:br>
              <a:rPr lang="ru-RU" sz="4000" dirty="0" smtClean="0"/>
            </a:br>
            <a:r>
              <a:rPr lang="ru-RU" sz="4000" dirty="0" smtClean="0"/>
              <a:t>И оранжевого цвета,</a:t>
            </a:r>
            <a:br>
              <a:rPr lang="ru-RU" sz="4000" dirty="0" smtClean="0"/>
            </a:br>
            <a:r>
              <a:rPr lang="ru-RU" sz="4000" dirty="0" smtClean="0"/>
              <a:t>И размеров, формы разной.</a:t>
            </a:r>
            <a:br>
              <a:rPr lang="ru-RU" sz="4000" dirty="0" smtClean="0"/>
            </a:br>
            <a:r>
              <a:rPr lang="ru-RU" sz="4000" dirty="0" smtClean="0"/>
              <a:t>Что подходит – выбирай</a:t>
            </a:r>
            <a:br>
              <a:rPr lang="ru-RU" sz="4000" dirty="0" smtClean="0"/>
            </a:br>
            <a:r>
              <a:rPr lang="ru-RU" sz="4000" dirty="0" smtClean="0"/>
              <a:t>И на завтрак собирай.</a:t>
            </a:r>
            <a:endParaRPr lang="ru-RU" sz="4000" dirty="0"/>
          </a:p>
        </p:txBody>
      </p:sp>
      <p:pic>
        <p:nvPicPr>
          <p:cNvPr id="4" name="Содержимое 3" descr="63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4008" cy="6858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</TotalTime>
  <Words>63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Электронный образовательный ресурс  Презентация на тему Овощи.  </vt:lpstr>
      <vt:lpstr>Помидорчик, помидор, Очень важный ты сеньор. У тебя кафтанчик красный, Здесь ты вырос не напрасно. Ты пузатый и солидный, Сразу ясно, овощ видный. Очень сочный и румяный, Приготовит тебя мама. Вкусный сделает салат И накормит всех ребят.</vt:lpstr>
      <vt:lpstr>Огурец растет на грядке, Значит  будет все в порядке, Скоро будет урожай, Если хочешь, собирай. Ты задай ему вопрос: -Для чего, огурчик, рос? И получишь ты ответ: -На салат и в винегрет. </vt:lpstr>
      <vt:lpstr>Я и в супе, и в салате, В пирогах я и в оладьях. Ты меня попробуй, крошка, Я – всем нужная картошка! </vt:lpstr>
      <vt:lpstr>Ее на зиму шинкуют, Солят, квасят, маринуют. Ведь капуста, как известно, Во всех видах нам полезна. Она раны очищает И от стрессов защищает, И лечебна, и вкусна – Она нам всегда нужна. </vt:lpstr>
      <vt:lpstr>У морковки красный носик, Сочный, вкусный, сладкий плод. А зелёный пышный хвостик Украшает огород.</vt:lpstr>
      <vt:lpstr>Свёкла – яркая девица, Всё на грядке молодится, Новое у неё пальто, Старое уже не то. И в зеленые сапожки, Спрятала поглубже ножки. </vt:lpstr>
      <vt:lpstr>Я – лук,  я – Чипполино, Веселый, озорной. Простуды и ангины Не справятся со мной.</vt:lpstr>
      <vt:lpstr>Перец овощ разноцветный Он зеленый, желтый, красный И оранжевого цвета, И размеров, формы разной. Что подходит – выбирай И на завтрак собирай.</vt:lpstr>
      <vt:lpstr>Что растет на нашей грядке Огурцы, горошек сладкий. Помидоры и укроп Для приправы и для проб. Есть редиска и салат, Наша грядка - просто клад. Но арбузы не растут тут. Если слушал ты внимательно, Запомнил обязательно. Отвечай-ка по порядку. Что растет на нашей грядке?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Электронный образовательный ресурс  Презентация на тему Овощи.  </dc:title>
  <dc:creator>Марина</dc:creator>
  <cp:lastModifiedBy>Марина</cp:lastModifiedBy>
  <cp:revision>6</cp:revision>
  <dcterms:created xsi:type="dcterms:W3CDTF">2016-12-03T17:05:40Z</dcterms:created>
  <dcterms:modified xsi:type="dcterms:W3CDTF">2016-12-03T17:56:40Z</dcterms:modified>
</cp:coreProperties>
</file>