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241E5D-DDA1-4F5A-A705-D22DBF557767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D882E4-E590-4021-94AC-F0E693EDA9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льбина\МОЯ РАБОТА\ФОТО РАБОТА\Фото  Папа, мама, я - спорт. семья2016г\sportivnyi-prazdnik-mama-papa-ia-sportivnaia-siem-ia-3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072495" cy="5697181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5857892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МКДОУ « Новоусманский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сад №1 ОВ» Инструктор по физической культуре Зацепина А.Б.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D:\Альбина\МОЯ РАБОТА\ФОТО РАБОТА\Фото  Папа, мама, я - спорт. семья2016г\Шаблоны спортивные\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82027" cy="6154502"/>
          </a:xfrm>
          <a:prstGeom prst="rect">
            <a:avLst/>
          </a:prstGeom>
          <a:noFill/>
        </p:spPr>
      </p:pic>
      <p:sp>
        <p:nvSpPr>
          <p:cNvPr id="12" name="Прямоугольная выноска 11"/>
          <p:cNvSpPr/>
          <p:nvPr/>
        </p:nvSpPr>
        <p:spPr>
          <a:xfrm>
            <a:off x="3143240" y="2357430"/>
            <a:ext cx="4857784" cy="1469904"/>
          </a:xfrm>
          <a:prstGeom prst="wedgeRectCallou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  <p:pic>
        <p:nvPicPr>
          <p:cNvPr id="39938" name="Picture 2" descr="D:\Альбина\МОЯ РАБОТА\ФОТО РАБОТА\Фото  Папа, мама, я - спорт. семья2016г\Шаблоны спортивные\1446451906_0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214818"/>
            <a:ext cx="1905000" cy="1857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D:\Альбина\МОЯ РАБОТА\ФОТО РАБОТА\Фото  Папа, мама, я - спорт. семья2016г\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65170" cy="64349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785794"/>
            <a:ext cx="792961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 </a:t>
            </a:r>
            <a:r>
              <a:rPr lang="ru-RU" sz="2000" b="1" dirty="0" smtClean="0"/>
              <a:t>  </a:t>
            </a:r>
            <a:r>
              <a:rPr lang="ru-RU" sz="2000" b="1" dirty="0" smtClean="0">
                <a:solidFill>
                  <a:srgbClr val="002060"/>
                </a:solidFill>
              </a:rPr>
              <a:t>Третья </a:t>
            </a:r>
            <a:r>
              <a:rPr lang="ru-RU" sz="2000" b="1" dirty="0">
                <a:solidFill>
                  <a:srgbClr val="002060"/>
                </a:solidFill>
              </a:rPr>
              <a:t>неделя ноября  в нашем детском саду прошла под девизом «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Мама, папа, я – спортивная семья!». </a:t>
            </a:r>
            <a:r>
              <a:rPr lang="ru-RU" sz="2000" b="1" dirty="0">
                <a:solidFill>
                  <a:srgbClr val="002060"/>
                </a:solidFill>
              </a:rPr>
              <a:t>В группах были организованы стенды с фотографиями  семей воспитанников. Говорили о том, что у каждого человека есть семья, в которой все друг друга любят, ценят, уважают, помогают и поддерживают в трудную минуту.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Итоговым мероприятием стал праздник «Папа, мама, я – спортивная семья».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Цель мероприятия – пропаганда здорового образа жизни, приобщение семьи к физкультуре и спорту, создание праздничного настроения у детей и их родителей.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 соревнованиях участвовали семьи старших и подготовительных групп. Спортивно – семейный праздник прошёл на одном дыхании.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Альбина\МОЯ РАБОТА\ФОТО РАБОТА\Фото  Папа, мама, я - спорт. семья2016г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568" y="214290"/>
            <a:ext cx="8577432" cy="621510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Под </a:t>
            </a:r>
            <a:r>
              <a:rPr lang="ru-RU" sz="2000" b="1" dirty="0">
                <a:solidFill>
                  <a:srgbClr val="002060"/>
                </a:solidFill>
              </a:rPr>
              <a:t>веселую музыку все вместе сделали разминку, а затем разделились на две команды. И начались весёлые, интересные, наполненные спортивным задором соревнования. </a:t>
            </a:r>
          </a:p>
        </p:txBody>
      </p:sp>
      <p:pic>
        <p:nvPicPr>
          <p:cNvPr id="3073" name="Picture 1" descr="D:\Альбина\МОЯ РАБОТА\ФОТО РАБОТА\Фото  Папа, мама, я - спорт. семья2016г\КОПИИ ФОТО\1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75884">
            <a:off x="428596" y="1571612"/>
            <a:ext cx="4267200" cy="2657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D:\Альбина\МОЯ РАБОТА\ФОТО РАБОТА\Фото  Папа, мама, я - спорт. семья2016г\КОПИИ ФОТО\10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74213">
            <a:off x="4786314" y="1500174"/>
            <a:ext cx="3910010" cy="27404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Альбина\МОЯ РАБОТА\ФОТО РАБОТА\Фото  Папа, мама, я - спорт. семья2016г\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836" y="142852"/>
            <a:ext cx="8756878" cy="652417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8436" name="Picture 4" descr="D:\Альбина\МОЯ РАБОТА\ФОТО РАБОТА\Фото  Папа, мама, я - спорт. семья2016г\КОПИИ ФОТО\2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85728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7" name="Picture 5" descr="D:\Альбина\МОЯ РАБОТА\ФОТО РАБОТА\Фото  Папа, мама, я - спорт. семья2016г\КОПИИ ФОТО\3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714752"/>
            <a:ext cx="4267200" cy="2886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Альбина\МОЯ РАБОТА\ФОТО РАБОТА\Фото  Папа, мама, я - спорт. семья2016г\shablon-deti-prevyu-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879" y="208737"/>
            <a:ext cx="8813278" cy="6434973"/>
          </a:xfrm>
          <a:prstGeom prst="rect">
            <a:avLst/>
          </a:prstGeom>
          <a:noFill/>
        </p:spPr>
      </p:pic>
      <p:pic>
        <p:nvPicPr>
          <p:cNvPr id="19459" name="Picture 3" descr="D:\Альбина\МОЯ РАБОТА\ФОТО РАБОТА\Фото  Папа, мама, я - спорт. семья2016г\КОПИИ ФОТО\5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4186237" cy="3146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Picture 4" descr="D:\Альбина\МОЯ РАБОТА\ФОТО РАБОТА\Фото  Папа, мама, я - спорт. семья2016г\КОПИИ ФОТО\11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571876"/>
            <a:ext cx="4267200" cy="28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D:\Альбина\МОЯ РАБОТА\ФОТО РАБОТА\Фото  Папа, мама, я - спорт. семья2016г\Шаблоны спортивные\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71602" cy="65900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42852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Участники </a:t>
            </a:r>
            <a:r>
              <a:rPr lang="ru-RU" sz="2000" b="1" dirty="0">
                <a:solidFill>
                  <a:srgbClr val="002060"/>
                </a:solidFill>
              </a:rPr>
              <a:t>соревнований «болели» за свои команды, стремившиеся прийти первыми к финишу. А как ловко построили наши папы и мальчики  дом из конструктора, а мамы с дочками быстро навели там порядок! Каждый старался внести свой вклад в победу команды. </a:t>
            </a:r>
          </a:p>
        </p:txBody>
      </p:sp>
      <p:pic>
        <p:nvPicPr>
          <p:cNvPr id="21508" name="Picture 4" descr="D:\Альбина\МОЯ РАБОТА\ФОТО РАБОТА\Фото  Папа, мама, я - спорт. семья2016г\КОПИИ ФОТО\8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4267200" cy="2867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9" name="Picture 5" descr="D:\Альбина\МОЯ РАБОТА\ФОТО РАБОТА\Фото  Папа, мама, я - спорт. семья2016г\КОПИИ ФОТО\9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620088"/>
            <a:ext cx="4195762" cy="2847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Альбина\МОЯ РАБОТА\ФОТО РАБОТА\Фото  Папа, мама, я - спорт. семья2016г\Шаблоны спортивные\shablon-deti-prevyu-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14"/>
            <a:ext cx="8858312" cy="6655208"/>
          </a:xfrm>
          <a:prstGeom prst="rect">
            <a:avLst/>
          </a:prstGeom>
          <a:noFill/>
        </p:spPr>
      </p:pic>
      <p:pic>
        <p:nvPicPr>
          <p:cNvPr id="23555" name="Picture 3" descr="D:\Альбина\МОЯ РАБОТА\ФОТО РАБОТА\Фото  Папа, мама, я - спорт. семья2016г\КОПИИ ФОТО\13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4267200" cy="2657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6" name="Picture 4" descr="D:\Альбина\МОЯ РАБОТА\ФОТО РАБОТА\Фото  Папа, мама, я - спорт. семья2016г\КОПИИ ФОТО\14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286124"/>
            <a:ext cx="4857784" cy="33830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00034" y="142852"/>
            <a:ext cx="40719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Даже утром самым хмурым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Веселит нас физкультура.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И, конечно, очень важно,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Чтоб зарядку делал каждый!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Альбина\МОЯ РАБОТА\ФОТО РАБОТА\Фото  Папа, мама, я - спорт. семья2016г\Шаблоны спортивные\shablon-deti-prevyu-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4" cy="6601538"/>
          </a:xfrm>
          <a:prstGeom prst="rect">
            <a:avLst/>
          </a:prstGeom>
          <a:noFill/>
        </p:spPr>
      </p:pic>
      <p:pic>
        <p:nvPicPr>
          <p:cNvPr id="24579" name="Picture 3" descr="D:\Альбина\МОЯ РАБОТА\ФОТО РАБОТА\Фото  Папа, мама, я - спорт. семья2016г\КОПИИ ФОТО\4 ГР 1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14290"/>
            <a:ext cx="4267200" cy="28479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0" name="Picture 4" descr="D:\Альбина\МОЯ РАБОТА\ФОТО РАБОТА\Фото  Папа, мама, я - спорт. семья2016г\КОПИИ ФОТО\12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000372"/>
            <a:ext cx="3552820" cy="23473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6" descr="D:\Альбина\МОЯ РАБОТА\ФОТО РАБОТА\Фото  Папа, мама, я - спорт. семья2016г\КОПИИ ФОТО\7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357694"/>
            <a:ext cx="3267068" cy="22461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Альбина\МОЯ РАБОТА\ФОТО РАБОТА\Фото  Папа, мама, я - спорт. семья2016г\Шаблоны спортивные\shablon-deti-prevyu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1397"/>
            <a:ext cx="8803132" cy="6613752"/>
          </a:xfrm>
          <a:prstGeom prst="rect">
            <a:avLst/>
          </a:prstGeom>
          <a:noFill/>
        </p:spPr>
      </p:pic>
      <p:pic>
        <p:nvPicPr>
          <p:cNvPr id="25605" name="Picture 5" descr="D:\Альбина\МОЯ РАБОТА\ФОТО РАБОТА\Фото  Папа, мама, я - спорт. семья2016г\КОПИИ ФОТО\17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4052886" cy="30396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6" name="Picture 6" descr="D:\Альбина\МОЯ РАБОТА\ФОТО РАБОТА\Фото  Папа, мама, я - спорт. семья2016г\КОПИИ ФОТО\4 ГР 2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928802"/>
            <a:ext cx="4376562" cy="2373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357818" y="142852"/>
            <a:ext cx="3286148" cy="17081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Пусть все это только игра,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Но ею сказать мы хотели: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Великое чудо – семья!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Храните ее, берегите ее!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Нет в жизни важнее цели!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4">
      <a:dk1>
        <a:sysClr val="windowText" lastClr="000000"/>
      </a:dk1>
      <a:lt1>
        <a:sysClr val="window" lastClr="FFFFFF"/>
      </a:lt1>
      <a:dk2>
        <a:srgbClr val="4E3B30"/>
      </a:dk2>
      <a:lt2>
        <a:srgbClr val="FFA2A3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FF6566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181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</dc:creator>
  <cp:lastModifiedBy>Ник</cp:lastModifiedBy>
  <cp:revision>18</cp:revision>
  <dcterms:created xsi:type="dcterms:W3CDTF">2016-12-02T19:26:04Z</dcterms:created>
  <dcterms:modified xsi:type="dcterms:W3CDTF">2016-12-02T22:25:03Z</dcterms:modified>
</cp:coreProperties>
</file>