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9" r:id="rId2"/>
    <p:sldId id="258" r:id="rId3"/>
    <p:sldId id="280" r:id="rId4"/>
    <p:sldId id="262" r:id="rId5"/>
    <p:sldId id="263" r:id="rId6"/>
    <p:sldId id="287" r:id="rId7"/>
    <p:sldId id="283" r:id="rId8"/>
    <p:sldId id="264" r:id="rId9"/>
    <p:sldId id="265" r:id="rId10"/>
    <p:sldId id="274" r:id="rId11"/>
    <p:sldId id="275" r:id="rId12"/>
    <p:sldId id="276" r:id="rId13"/>
    <p:sldId id="277" r:id="rId14"/>
    <p:sldId id="285" r:id="rId15"/>
    <p:sldId id="28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9583B-39E1-4ABC-BA72-96230E64D347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BE6AA-1110-49A9-8773-2B47BBFF0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16BDD-C431-417E-92D5-958C2912DF19}" type="slidenum">
              <a:rPr lang="ru-RU"/>
              <a:pPr/>
              <a:t>14</a:t>
            </a:fld>
            <a:endParaRPr lang="ru-RU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Щелчок для продолжения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escada496.narod.ru/photo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amulets.su/ru/basics/samocveti/page-04/tropinin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14291"/>
            <a:ext cx="4896544" cy="5786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39552" y="4929198"/>
            <a:ext cx="2746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Bickham Script Two" pitchFamily="66" charset="0"/>
              </a:rPr>
              <a:t>1799-1837</a:t>
            </a:r>
            <a:endParaRPr lang="ru-RU" sz="4000" dirty="0">
              <a:latin typeface="Bickham Script Two" pitchFamily="66" charset="0"/>
            </a:endParaRPr>
          </a:p>
        </p:txBody>
      </p:sp>
      <p:pic>
        <p:nvPicPr>
          <p:cNvPr id="1026" name="Рисунок 1" descr="G:\р\ира\дджж.png"/>
          <p:cNvPicPr>
            <a:picLocks noChangeAspect="1" noChangeArrowheads="1"/>
          </p:cNvPicPr>
          <p:nvPr/>
        </p:nvPicPr>
        <p:blipFill>
          <a:blip r:embed="rId3" cstate="print"/>
          <a:srcRect t="1370" r="2330"/>
          <a:stretch>
            <a:fillRect/>
          </a:stretch>
        </p:blipFill>
        <p:spPr bwMode="auto">
          <a:xfrm>
            <a:off x="500034" y="1428736"/>
            <a:ext cx="3703578" cy="3332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260649"/>
            <a:ext cx="43210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Bickham Script Two" pitchFamily="66" charset="0"/>
              </a:rPr>
              <a:t>Александр </a:t>
            </a:r>
          </a:p>
          <a:p>
            <a:pPr algn="ctr"/>
            <a:r>
              <a:rPr lang="ru-RU" sz="4000" dirty="0" smtClean="0">
                <a:latin typeface="Bickham Script Two" pitchFamily="66" charset="0"/>
              </a:rPr>
              <a:t>Сергеевич </a:t>
            </a:r>
          </a:p>
          <a:p>
            <a:pPr algn="ctr"/>
            <a:r>
              <a:rPr lang="ru-RU" sz="4000" dirty="0" smtClean="0">
                <a:latin typeface="Bickham Script Two" pitchFamily="66" charset="0"/>
              </a:rPr>
              <a:t>Пушкин </a:t>
            </a:r>
          </a:p>
          <a:p>
            <a:pPr algn="ctr"/>
            <a:endParaRPr lang="ru-RU" sz="4000" dirty="0">
              <a:solidFill>
                <a:srgbClr val="FF0000"/>
              </a:solidFill>
              <a:latin typeface="Bickham Script Two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1000125" y="260350"/>
            <a:ext cx="67389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i="1"/>
              <a:t>В начале 1834 г. в Петербурге появился француз барон Дантес. </a:t>
            </a:r>
          </a:p>
        </p:txBody>
      </p:sp>
      <p:pic>
        <p:nvPicPr>
          <p:cNvPr id="28675" name="Picture 2" descr="C:\Documents and Settings\Admin\Рабочий стол\Пушкин\dantes_h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3402012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28597" y="5500688"/>
            <a:ext cx="35004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i="1"/>
              <a:t>Ж. Дантес-Геккерн. 1830-е гг.</a:t>
            </a:r>
          </a:p>
        </p:txBody>
      </p:sp>
      <p:pic>
        <p:nvPicPr>
          <p:cNvPr id="5" name="Picture 2" descr="http://www.proza.ru/pics/2008/08/30/2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643050"/>
            <a:ext cx="4248472" cy="4894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1258888" y="188913"/>
            <a:ext cx="6913562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i="1"/>
              <a:t>8 февраля 1837 года, в 5-м часу вечера, на Черной речке в Петербурге состоялась роковая дуэль, на которой Пушкин был смертельно ранен.</a:t>
            </a:r>
          </a:p>
        </p:txBody>
      </p:sp>
      <p:pic>
        <p:nvPicPr>
          <p:cNvPr id="28678" name="Picture 3" descr="C:\Documents and Settings\Admin\Рабочий стол\Пушкин\Duel_of_Pushlin_and_dAnthes_Naumov1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771775"/>
            <a:ext cx="6624637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357158" y="188913"/>
            <a:ext cx="821537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i="1" dirty="0"/>
              <a:t>Прожив 2 дня </a:t>
            </a:r>
            <a:r>
              <a:rPr lang="ru-RU" sz="3200" i="1" dirty="0" smtClean="0"/>
              <a:t>в </a:t>
            </a:r>
            <a:r>
              <a:rPr lang="ru-RU" sz="3200" i="1" dirty="0"/>
              <a:t>страшных мучениях, </a:t>
            </a:r>
          </a:p>
          <a:p>
            <a:pPr algn="ctr"/>
            <a:r>
              <a:rPr lang="ru-RU" sz="3200" i="1" dirty="0"/>
              <a:t>Пушкин скончался </a:t>
            </a:r>
            <a:r>
              <a:rPr lang="ru-RU" sz="3200" i="1" dirty="0" smtClean="0"/>
              <a:t> в </a:t>
            </a:r>
            <a:r>
              <a:rPr lang="ru-RU" sz="3200" i="1" dirty="0"/>
              <a:t>1837 г.</a:t>
            </a:r>
            <a:r>
              <a:rPr lang="ru-RU" sz="3200" dirty="0"/>
              <a:t> 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5286380" y="5929330"/>
            <a:ext cx="32861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Могила Александра Сергеевича Пушкина</a:t>
            </a:r>
          </a:p>
        </p:txBody>
      </p:sp>
      <p:pic>
        <p:nvPicPr>
          <p:cNvPr id="5" name="Picture 4" descr="http://s006.radikal.ru/i215/1002/9f/9ea6b8acc4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4071934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ttp://img-fotki.yandex.ru/get/26/tlipatova5.7/0_11087_5fdcabed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500175"/>
            <a:ext cx="4205411" cy="45005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1116013" y="333375"/>
            <a:ext cx="6842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i="1"/>
              <a:t>Смерть поэта стала началом его бессмертной славы на земле.</a:t>
            </a:r>
          </a:p>
        </p:txBody>
      </p:sp>
      <p:pic>
        <p:nvPicPr>
          <p:cNvPr id="6" name="Picture 4" descr="http://zhurnal.lib.ru/img/k/kolyshkin_wladimir_ewgenxewich/betono/pushkinokonch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357298"/>
            <a:ext cx="3952875" cy="5184575"/>
          </a:xfrm>
          <a:prstGeom prst="rect">
            <a:avLst/>
          </a:prstGeom>
          <a:noFill/>
        </p:spPr>
      </p:pic>
      <p:pic>
        <p:nvPicPr>
          <p:cNvPr id="7" name="Picture 4" descr="pushkin"/>
          <p:cNvPicPr>
            <a:picLocks noChangeAspect="1" noChangeArrowheads="1"/>
          </p:cNvPicPr>
          <p:nvPr/>
        </p:nvPicPr>
        <p:blipFill>
          <a:blip r:embed="rId3" cstate="print"/>
          <a:srcRect l="6430" t="5769" b="23077"/>
          <a:stretch>
            <a:fillRect/>
          </a:stretch>
        </p:blipFill>
        <p:spPr bwMode="auto">
          <a:xfrm>
            <a:off x="285720" y="1571612"/>
            <a:ext cx="415769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4572008"/>
            <a:ext cx="5000628" cy="1928826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Я памятник себе воздвиг нерукотворный,</a:t>
            </a:r>
            <a:br>
              <a:rPr lang="ru-RU" sz="20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0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 нему не зарастет народная тропа…</a:t>
            </a:r>
            <a:endParaRPr lang="ru-RU" sz="20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Сказка о царе Салтане1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5728"/>
            <a:ext cx="163671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3"/>
          <p:cNvSpPr>
            <a:spLocks noChangeArrowheads="1"/>
          </p:cNvSpPr>
          <p:nvPr/>
        </p:nvSpPr>
        <p:spPr bwMode="auto">
          <a:xfrm rot="-5400000">
            <a:off x="1079500" y="1952625"/>
            <a:ext cx="1512888" cy="259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900113" y="1412875"/>
            <a:ext cx="1079500" cy="20875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7349" name="Picture 5" descr="Рисунок1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0"/>
            <a:ext cx="3278188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Picture 6" descr="Сказка о рыбак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2071678"/>
            <a:ext cx="153670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Picture 7" descr="9311190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44" y="0"/>
            <a:ext cx="1630363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2" name="Picture 8" descr="98120515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85918" y="4162425"/>
            <a:ext cx="19050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3" name="Picture 9" descr="5400004254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4214818"/>
            <a:ext cx="19050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4" name="Picture 10" descr="Руслан и Людмил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00364" y="1857364"/>
            <a:ext cx="167005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5" name="Picture 11" descr="Сказка о попе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768" y="3929066"/>
            <a:ext cx="1685925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428868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Спасибо за внимание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88913"/>
            <a:ext cx="8229600" cy="28368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i="1" smtClean="0"/>
              <a:t>6 июня 1799 года </a:t>
            </a:r>
          </a:p>
          <a:p>
            <a:pPr eaLnBrk="1" hangingPunct="1">
              <a:buFontTx/>
              <a:buNone/>
            </a:pPr>
            <a:r>
              <a:rPr lang="ru-RU" i="1" smtClean="0"/>
              <a:t>   в Москве в дворянской помещичьей семье Пушкиных родился мальчик, которому суждено было стать одним из величайших поэтов России.</a:t>
            </a:r>
          </a:p>
        </p:txBody>
      </p:sp>
      <p:pic>
        <p:nvPicPr>
          <p:cNvPr id="3075" name="Рисунок 6" descr="pushkin_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2924175"/>
            <a:ext cx="2471738" cy="322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916238" y="6092825"/>
            <a:ext cx="3297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Пушкин-ребенок. 1800-1802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nvk-school3.narod.ru/photo21.jpg"/>
          <p:cNvPicPr>
            <a:picLocks noChangeAspect="1" noChangeArrowheads="1"/>
          </p:cNvPicPr>
          <p:nvPr/>
        </p:nvPicPr>
        <p:blipFill>
          <a:blip r:embed="rId2" cstate="print"/>
          <a:srcRect b="19527"/>
          <a:stretch>
            <a:fillRect/>
          </a:stretch>
        </p:blipFill>
        <p:spPr bwMode="auto">
          <a:xfrm>
            <a:off x="323528" y="404664"/>
            <a:ext cx="4152900" cy="4238782"/>
          </a:xfrm>
          <a:prstGeom prst="rect">
            <a:avLst/>
          </a:prstGeom>
          <a:noFill/>
        </p:spPr>
      </p:pic>
      <p:pic>
        <p:nvPicPr>
          <p:cNvPr id="16390" name="Picture 6" descr="http://www.sovsekretno.ru/app/image/2001/06/5/993b.jpg"/>
          <p:cNvPicPr>
            <a:picLocks noChangeAspect="1" noChangeArrowheads="1"/>
          </p:cNvPicPr>
          <p:nvPr/>
        </p:nvPicPr>
        <p:blipFill>
          <a:blip r:embed="rId3" cstate="print"/>
          <a:srcRect b="26521"/>
          <a:stretch>
            <a:fillRect/>
          </a:stretch>
        </p:blipFill>
        <p:spPr bwMode="auto">
          <a:xfrm>
            <a:off x="4860032" y="476672"/>
            <a:ext cx="3810000" cy="416677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5589240"/>
            <a:ext cx="34518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Arbat" pitchFamily="2" charset="0"/>
              </a:rPr>
              <a:t>Сергей Львович </a:t>
            </a:r>
          </a:p>
          <a:p>
            <a:pPr algn="ctr"/>
            <a:r>
              <a:rPr lang="ru-RU" sz="3200" b="1" dirty="0" smtClean="0">
                <a:latin typeface="Arbat" pitchFamily="2" charset="0"/>
              </a:rPr>
              <a:t>Пушкин</a:t>
            </a:r>
            <a:endParaRPr lang="ru-RU" sz="3200" b="1" dirty="0">
              <a:latin typeface="Arbat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1713" y="5589240"/>
            <a:ext cx="44303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Arbat" pitchFamily="2" charset="0"/>
              </a:rPr>
              <a:t>Надежда  Осиповна </a:t>
            </a:r>
          </a:p>
          <a:p>
            <a:pPr algn="ctr"/>
            <a:r>
              <a:rPr lang="ru-RU" sz="3200" b="1" dirty="0" smtClean="0">
                <a:latin typeface="Arbat" pitchFamily="2" charset="0"/>
              </a:rPr>
              <a:t>Пушкина  (Ганнибал)</a:t>
            </a:r>
            <a:endParaRPr lang="ru-RU" sz="3200" b="1" dirty="0">
              <a:latin typeface="Arba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971550" y="333375"/>
            <a:ext cx="756126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i="1"/>
              <a:t>Детей в семье Пушкиных было трое. Старшая -Ольга,  второй  - Александр и младший – Лёвушка, </a:t>
            </a:r>
          </a:p>
          <a:p>
            <a:pPr algn="ctr"/>
            <a:r>
              <a:rPr lang="ru-RU" sz="3200" i="1"/>
              <a:t>любимец семьи.</a:t>
            </a:r>
          </a:p>
        </p:txBody>
      </p:sp>
      <p:pic>
        <p:nvPicPr>
          <p:cNvPr id="6147" name="Picture 5" descr="C:\Documents and Settings\Admin\Рабочий стол\Пушкин\pavlischeva_o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2420938"/>
            <a:ext cx="1985963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2268538" y="4797425"/>
            <a:ext cx="890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Ольга</a:t>
            </a:r>
          </a:p>
        </p:txBody>
      </p:sp>
      <p:pic>
        <p:nvPicPr>
          <p:cNvPr id="6146" name="Picture 4" descr="C:\Documents and Settings\Admin\Рабочий стол\Пушкин\pushkin_l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2420938"/>
            <a:ext cx="194468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6156325" y="4797425"/>
            <a:ext cx="606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Лев</a:t>
            </a:r>
          </a:p>
        </p:txBody>
      </p:sp>
      <p:pic>
        <p:nvPicPr>
          <p:cNvPr id="6149" name="Picture 6" descr="C:\Documents and Settings\Admin\Рабочий стол\Пушкин\pushkin_11.jpg"/>
          <p:cNvPicPr>
            <a:picLocks noChangeAspect="1" noChangeArrowheads="1"/>
          </p:cNvPicPr>
          <p:nvPr/>
        </p:nvPicPr>
        <p:blipFill>
          <a:blip r:embed="rId4" cstate="print">
            <a:lum contrast="18000"/>
          </a:blip>
          <a:srcRect/>
          <a:stretch>
            <a:fillRect/>
          </a:stretch>
        </p:blipFill>
        <p:spPr bwMode="auto">
          <a:xfrm>
            <a:off x="3635375" y="3284538"/>
            <a:ext cx="1920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Rectangle 10"/>
          <p:cNvSpPr>
            <a:spLocks noChangeArrowheads="1"/>
          </p:cNvSpPr>
          <p:nvPr/>
        </p:nvSpPr>
        <p:spPr bwMode="auto">
          <a:xfrm>
            <a:off x="3924300" y="6092825"/>
            <a:ext cx="1408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Александр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1187450" y="333375"/>
            <a:ext cx="712946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i="1" dirty="0"/>
              <a:t>Любовь к родному языку маленькому Пушкину привили бабушка, </a:t>
            </a:r>
            <a:r>
              <a:rPr lang="ru-RU" sz="3200" i="1" u="sng" dirty="0"/>
              <a:t>Мария Алексеевна </a:t>
            </a:r>
            <a:r>
              <a:rPr lang="ru-RU" sz="3200" i="1" dirty="0" smtClean="0"/>
              <a:t>и </a:t>
            </a:r>
            <a:endParaRPr lang="ru-RU" sz="3200" i="1" dirty="0"/>
          </a:p>
          <a:p>
            <a:pPr algn="ctr"/>
            <a:r>
              <a:rPr lang="ru-RU" sz="3200" i="1" u="sng" dirty="0"/>
              <a:t>няня Арина Родионовна</a:t>
            </a:r>
            <a:r>
              <a:rPr lang="ru-RU" sz="3200" i="1" dirty="0"/>
              <a:t>.</a:t>
            </a:r>
          </a:p>
        </p:txBody>
      </p:sp>
      <p:pic>
        <p:nvPicPr>
          <p:cNvPr id="9221" name="Picture 5" descr="29545092_23255253_1208780965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3357563"/>
            <a:ext cx="2244725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gannibal_m_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286124"/>
            <a:ext cx="2520950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сканирование0002"/>
          <p:cNvPicPr>
            <a:picLocks noChangeAspect="1" noChangeArrowheads="1"/>
          </p:cNvPicPr>
          <p:nvPr/>
        </p:nvPicPr>
        <p:blipFill>
          <a:blip r:embed="rId2" cstate="print"/>
          <a:srcRect b="-259"/>
          <a:stretch>
            <a:fillRect/>
          </a:stretch>
        </p:blipFill>
        <p:spPr bwMode="auto">
          <a:xfrm>
            <a:off x="857224" y="1500174"/>
            <a:ext cx="728667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000" dirty="0" smtClean="0"/>
              <a:t>Основой для сказок Пушкина были сказки няни Арины Родионовны, услышанные им в детстве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Картинка 25 из 8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8176422" cy="559094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5877272"/>
            <a:ext cx="70723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_Albionic" pitchFamily="34" charset="-52"/>
              </a:rPr>
              <a:t>Михайловское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_Albionic" pitchFamily="34" charset="-5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1258888" y="333375"/>
            <a:ext cx="684212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i="1"/>
              <a:t>В мае 1829 г. он посватался в Москве к юной красавице </a:t>
            </a:r>
            <a:r>
              <a:rPr lang="ru-RU" sz="3200" i="1" u="sng"/>
              <a:t>Наталии Николаевне Гончаровой.</a:t>
            </a:r>
            <a:r>
              <a:rPr lang="ru-RU" sz="3200"/>
              <a:t> </a:t>
            </a:r>
          </a:p>
        </p:txBody>
      </p:sp>
      <p:pic>
        <p:nvPicPr>
          <p:cNvPr id="13318" name="Picture 6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3116"/>
            <a:ext cx="3643338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img1.liveinternet.ru/images/attach/c/0/47/904/47904906_60232_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143116"/>
            <a:ext cx="3766614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755650" y="260350"/>
            <a:ext cx="75866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i="1"/>
              <a:t>У А.С.Пушкина и Натальи Гончаровой</a:t>
            </a:r>
          </a:p>
          <a:p>
            <a:pPr algn="ctr"/>
            <a:r>
              <a:rPr lang="ru-RU" sz="3200" i="1"/>
              <a:t> было четверо детей.</a:t>
            </a:r>
          </a:p>
        </p:txBody>
      </p:sp>
      <p:pic>
        <p:nvPicPr>
          <p:cNvPr id="27650" name="Picture 2" descr="E:\новое\новое\pushkin_a_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929066"/>
            <a:ext cx="213520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E:\новое\новое\pushkin_g_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3933825"/>
            <a:ext cx="192724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E:\новое\новое\pushkina_m_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1412875"/>
            <a:ext cx="1993915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7"/>
          <p:cNvSpPr txBox="1">
            <a:spLocks noChangeArrowheads="1"/>
          </p:cNvSpPr>
          <p:nvPr/>
        </p:nvSpPr>
        <p:spPr bwMode="auto">
          <a:xfrm>
            <a:off x="285720" y="2781300"/>
            <a:ext cx="221457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Bookman Old Style" pitchFamily="18" charset="0"/>
              </a:rPr>
              <a:t>Старшая дочь, </a:t>
            </a:r>
          </a:p>
          <a:p>
            <a:pPr algn="ctr"/>
            <a:r>
              <a:rPr lang="ru-RU" b="1" i="1" dirty="0">
                <a:latin typeface="Bookman Old Style" pitchFamily="18" charset="0"/>
              </a:rPr>
              <a:t>Мария </a:t>
            </a:r>
          </a:p>
          <a:p>
            <a:pPr algn="ctr"/>
            <a:r>
              <a:rPr lang="ru-RU" b="1" i="1" dirty="0">
                <a:latin typeface="Bookman Old Style" pitchFamily="18" charset="0"/>
              </a:rPr>
              <a:t>(1832-1919г.) </a:t>
            </a:r>
          </a:p>
        </p:txBody>
      </p:sp>
      <p:sp>
        <p:nvSpPr>
          <p:cNvPr id="27654" name="Прямоугольник 8"/>
          <p:cNvSpPr>
            <a:spLocks noChangeArrowheads="1"/>
          </p:cNvSpPr>
          <p:nvPr/>
        </p:nvSpPr>
        <p:spPr bwMode="auto">
          <a:xfrm>
            <a:off x="611188" y="5229225"/>
            <a:ext cx="19605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Bookman Old Style" pitchFamily="18" charset="0"/>
              </a:rPr>
              <a:t>Старший сын, Александр (1833-1914г.) </a:t>
            </a:r>
          </a:p>
        </p:txBody>
      </p:sp>
      <p:sp>
        <p:nvSpPr>
          <p:cNvPr id="27655" name="Прямоугольник 10"/>
          <p:cNvSpPr>
            <a:spLocks noChangeArrowheads="1"/>
          </p:cNvSpPr>
          <p:nvPr/>
        </p:nvSpPr>
        <p:spPr bwMode="auto">
          <a:xfrm>
            <a:off x="6588125" y="5300663"/>
            <a:ext cx="2286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Bookman Old Style" pitchFamily="18" charset="0"/>
              </a:rPr>
              <a:t>Младший сын, Григорий </a:t>
            </a:r>
          </a:p>
          <a:p>
            <a:pPr algn="ctr"/>
            <a:r>
              <a:rPr lang="ru-RU" b="1" i="1">
                <a:latin typeface="Bookman Old Style" pitchFamily="18" charset="0"/>
              </a:rPr>
              <a:t>(1835-1913г.)</a:t>
            </a:r>
            <a:r>
              <a:rPr lang="ru-RU" i="1">
                <a:latin typeface="Bookman Old Style" pitchFamily="18" charset="0"/>
              </a:rPr>
              <a:t> </a:t>
            </a:r>
          </a:p>
        </p:txBody>
      </p:sp>
      <p:pic>
        <p:nvPicPr>
          <p:cNvPr id="27656" name="Picture 5" descr="E:\новое\новое\pushkina_n_a.jpg"/>
          <p:cNvPicPr>
            <a:picLocks noChangeAspect="1" noChangeArrowheads="1"/>
          </p:cNvPicPr>
          <p:nvPr/>
        </p:nvPicPr>
        <p:blipFill>
          <a:blip r:embed="rId5" cstate="print">
            <a:lum contrast="30000"/>
          </a:blip>
          <a:srcRect/>
          <a:stretch>
            <a:fillRect/>
          </a:stretch>
        </p:blipFill>
        <p:spPr bwMode="auto">
          <a:xfrm>
            <a:off x="4716462" y="1412875"/>
            <a:ext cx="1855801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Прямоугольник 12"/>
          <p:cNvSpPr>
            <a:spLocks noChangeArrowheads="1"/>
          </p:cNvSpPr>
          <p:nvPr/>
        </p:nvSpPr>
        <p:spPr bwMode="auto">
          <a:xfrm>
            <a:off x="6443663" y="2636838"/>
            <a:ext cx="21431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Bookman Old Style" pitchFamily="18" charset="0"/>
              </a:rPr>
              <a:t>Младшая дочь, Наталья (1836-1913г.)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222</Words>
  <Application>Microsoft Office PowerPoint</Application>
  <PresentationFormat>Экран (4:3)</PresentationFormat>
  <Paragraphs>41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Я памятник себе воздвиг нерукотворный, К нему не зарастет народная тропа…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А.С.Пушкин</dc:title>
  <dc:creator>Плешакова Л.И.</dc:creator>
  <cp:lastModifiedBy>Федор</cp:lastModifiedBy>
  <cp:revision>17</cp:revision>
  <dcterms:created xsi:type="dcterms:W3CDTF">2015-03-16T18:02:33Z</dcterms:created>
  <dcterms:modified xsi:type="dcterms:W3CDTF">2016-10-26T20:09:53Z</dcterms:modified>
</cp:coreProperties>
</file>