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8" r:id="rId3"/>
    <p:sldId id="257" r:id="rId4"/>
    <p:sldId id="265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Угадай загадки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Говорят: зверёк несмелый. Летом серый, зимой белый. По полям он скачет ловко, Ищет вкусную морковку.</a:t>
            </a:r>
          </a:p>
          <a:p>
            <a:endParaRPr lang="ru-RU" dirty="0"/>
          </a:p>
        </p:txBody>
      </p:sp>
      <p:pic>
        <p:nvPicPr>
          <p:cNvPr id="5" name="Picture 2" descr="D:\курсы\Для создания  презентации\анимашки\321097439.gif"/>
          <p:cNvPicPr>
            <a:picLocks noGrp="1" noChangeAspect="1" noChangeArrowheads="1" noCro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45025" y="1007734"/>
            <a:ext cx="3346450" cy="292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219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Замело пути-дороги,</a:t>
            </a:r>
          </a:p>
          <a:p>
            <a:pPr marL="45720" indent="0">
              <a:buNone/>
            </a:pPr>
            <a:r>
              <a:rPr lang="ru-RU" dirty="0"/>
              <a:t>На дворе трещит </a:t>
            </a:r>
            <a:r>
              <a:rPr lang="ru-RU" dirty="0" smtClean="0"/>
              <a:t>мороз.</a:t>
            </a:r>
          </a:p>
          <a:p>
            <a:pPr marL="45720" indent="0">
              <a:buNone/>
            </a:pPr>
            <a:r>
              <a:rPr lang="ru-RU" dirty="0" smtClean="0"/>
              <a:t>Кто </a:t>
            </a:r>
            <a:r>
              <a:rPr lang="ru-RU" dirty="0"/>
              <a:t>сидит в своей берлоге, Прячет в шубу чёрный нос?</a:t>
            </a:r>
          </a:p>
          <a:p>
            <a:endParaRPr lang="ru-RU" dirty="0"/>
          </a:p>
        </p:txBody>
      </p:sp>
      <p:pic>
        <p:nvPicPr>
          <p:cNvPr id="1026" name="Picture 2" descr="D:\курсы\Для создания  презентации\анимашки\628307617.gif"/>
          <p:cNvPicPr>
            <a:picLocks noGrp="1" noChangeAspect="1" noChangeArrowheads="1" noCro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2387880" cy="35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644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667143" cy="1577112"/>
          </a:xfrm>
        </p:spPr>
        <p:txBody>
          <a:bodyPr/>
          <a:lstStyle/>
          <a:p>
            <a:r>
              <a:rPr lang="ru-RU" dirty="0" smtClean="0"/>
              <a:t>Посмотри внимательно! </a:t>
            </a:r>
            <a:endParaRPr lang="ru-RU" dirty="0"/>
          </a:p>
        </p:txBody>
      </p:sp>
      <p:pic>
        <p:nvPicPr>
          <p:cNvPr id="4" name="Picture 2" descr="C:\Users\Лариса\Pictures\img070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342232" y="731838"/>
            <a:ext cx="6002336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108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836712"/>
            <a:ext cx="6512511" cy="4678456"/>
          </a:xfrm>
        </p:spPr>
        <p:txBody>
          <a:bodyPr/>
          <a:lstStyle/>
          <a:p>
            <a:r>
              <a:rPr lang="ru-RU" dirty="0" smtClean="0"/>
              <a:t>Назови, что было нарисовано на предыдущем слайде.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847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ариса\Pictures\img071 - копия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569580" cy="392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69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Собери слова </a:t>
            </a:r>
            <a:endParaRPr lang="ru-RU" dirty="0"/>
          </a:p>
        </p:txBody>
      </p:sp>
      <p:pic>
        <p:nvPicPr>
          <p:cNvPr id="2050" name="Picture 2" descr="C:\Users\Лариса\Pictures\img071 - копия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2023"/>
            <a:ext cx="3346450" cy="337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ариса\Pictures\img071 - копия (2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5331" y="731838"/>
            <a:ext cx="326583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609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ариса\Pictures\img0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7200800" cy="558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474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Лариса\Pictures\img0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655272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755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МОЛОДЦЫ!</a:t>
            </a:r>
            <a:endParaRPr lang="ru-RU" dirty="0"/>
          </a:p>
        </p:txBody>
      </p:sp>
      <p:pic>
        <p:nvPicPr>
          <p:cNvPr id="5122" name="Picture 2" descr="D:\курсы\Для создания  презентации\анимашки\31932372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2832" y="404664"/>
            <a:ext cx="3333750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458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59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Угадай загадки</vt:lpstr>
      <vt:lpstr>Слайд 2</vt:lpstr>
      <vt:lpstr>Посмотри внимательно! </vt:lpstr>
      <vt:lpstr>Назови, что было нарисовано на предыдущем слайде.</vt:lpstr>
      <vt:lpstr>Слайд 5</vt:lpstr>
      <vt:lpstr>Собери слова </vt:lpstr>
      <vt:lpstr>Слайд 7</vt:lpstr>
      <vt:lpstr>Слайд 8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Школа</cp:lastModifiedBy>
  <cp:revision>7</cp:revision>
  <dcterms:created xsi:type="dcterms:W3CDTF">2012-10-12T15:28:04Z</dcterms:created>
  <dcterms:modified xsi:type="dcterms:W3CDTF">2016-12-03T05:57:55Z</dcterms:modified>
</cp:coreProperties>
</file>