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7776864" cy="2376264"/>
          </a:xfrm>
        </p:spPr>
        <p:txBody>
          <a:bodyPr/>
          <a:lstStyle/>
          <a:p>
            <a:pPr marL="0" indent="0" algn="ctr">
              <a:buNone/>
            </a:pPr>
            <a:r>
              <a:rPr lang="ru-RU" sz="9600" dirty="0" smtClean="0"/>
              <a:t>Рождество Богородицы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01986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lagoveshhenie_anny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000232" y="41022"/>
            <a:ext cx="4572032" cy="67949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joachim_annun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068706" y="0"/>
            <a:ext cx="726948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oacim_Anna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28596" y="0"/>
            <a:ext cx="8466667" cy="6858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e-meeting-at-the-golden-gate-1306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-235345"/>
            <a:ext cx="7812055" cy="7093345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ebad878661f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0468" y="0"/>
            <a:ext cx="5701862" cy="68802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820407" y="1"/>
            <a:ext cx="6896040" cy="68385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palestina-poselenia-evree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9980"/>
            <a:ext cx="8786874" cy="68537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ethlehem1894.png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4346" y="0"/>
            <a:ext cx="10244174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00692017_svjatye-pravednye-ioakim-i-anna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28" y="-42733"/>
            <a:ext cx="5572163" cy="69241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tara-ovec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-142908" y="142852"/>
            <a:ext cx="9429816" cy="67151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oakim_2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64640"/>
            <a:ext cx="9111420" cy="71805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joachim_annun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74381" y="-26982"/>
            <a:ext cx="7298081" cy="68849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8-10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785918" y="-68789"/>
            <a:ext cx="4929222" cy="69565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nest_with_bird_Sylvia_borin201006191242-1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42910" y="0"/>
            <a:ext cx="7939078" cy="66332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</TotalTime>
  <Words>2</Words>
  <Application>Microsoft Office PowerPoint</Application>
  <PresentationFormat>Экран (4:3)</PresentationFormat>
  <Paragraphs>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Рождество Богородицы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User</cp:lastModifiedBy>
  <cp:revision>3</cp:revision>
  <dcterms:created xsi:type="dcterms:W3CDTF">2016-09-21T05:10:19Z</dcterms:created>
  <dcterms:modified xsi:type="dcterms:W3CDTF">2016-12-03T16:20:21Z</dcterms:modified>
</cp:coreProperties>
</file>