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ipe/>
  </p:transition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Материаловедение</a:t>
            </a:r>
            <a:br>
              <a:rPr lang="ru-RU" sz="2400" dirty="0" smtClean="0"/>
            </a:br>
            <a:r>
              <a:rPr lang="ru-RU" sz="2400" dirty="0" smtClean="0"/>
              <a:t>Понятие декоративной древесины. </a:t>
            </a:r>
            <a:br>
              <a:rPr lang="ru-RU" sz="2400" dirty="0" smtClean="0"/>
            </a:br>
            <a:r>
              <a:rPr lang="ru-RU" sz="2400" dirty="0" smtClean="0"/>
              <a:t>Аномальный рост деревьев.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4714884"/>
            <a:ext cx="3786214" cy="1214446"/>
          </a:xfrm>
        </p:spPr>
        <p:txBody>
          <a:bodyPr>
            <a:normAutofit/>
          </a:bodyPr>
          <a:lstStyle/>
          <a:p>
            <a:r>
              <a:rPr lang="ru-RU" sz="1200" dirty="0" smtClean="0"/>
              <a:t>СПб ГБПОУ «Колледж отраслевых технологий «Краснодеревец</a:t>
            </a:r>
            <a:r>
              <a:rPr lang="ru-RU" sz="1200" dirty="0" smtClean="0"/>
              <a:t>»</a:t>
            </a:r>
          </a:p>
          <a:p>
            <a:r>
              <a:rPr lang="ru-RU" sz="1200" dirty="0" smtClean="0"/>
              <a:t>Преподаватель Завьялова О.И.</a:t>
            </a:r>
            <a:endParaRPr lang="ru-RU" sz="12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3244334"/>
            <a:ext cx="44678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http://blacktroll.livejournal.com/59600.html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143117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Источники:</a:t>
            </a:r>
          </a:p>
          <a:p>
            <a:r>
              <a:rPr lang="en-US" dirty="0" smtClean="0"/>
              <a:t>https://hronokod.ru/anomalnaya-zona-kurshskoj-kosy-tantsuyushhij-les/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g-fotki.yandex.ru/get/1/5602384.c4/0_1c2f00_b31947ca_XX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285728"/>
            <a:ext cx="8501122" cy="6143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71604" y="2332300"/>
            <a:ext cx="71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C000"/>
                </a:solidFill>
              </a:rPr>
              <a:t>Танцующий лес: мистика или аномалия?</a:t>
            </a:r>
            <a:endParaRPr lang="ru-RU" sz="2800" b="1" i="1" dirty="0">
              <a:solidFill>
                <a:srgbClr val="FFC000"/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643042" y="0"/>
            <a:ext cx="800102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Национальный парк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Куршская коса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 Калининградская обл.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571480"/>
            <a:ext cx="785818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Calibri" pitchFamily="34" charset="0"/>
                <a:cs typeface="Times New Roman" pitchFamily="18" charset="0"/>
              </a:rPr>
              <a:t>Причина такого роста деревьев, которым чуть больше полувека, неизвестна.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Calibri" pitchFamily="34" charset="0"/>
                <a:cs typeface="Times New Roman" pitchFamily="18" charset="0"/>
              </a:rPr>
              <a:t> Учёные ссылаются на возможное геомагнитное воздействие тектонической трещины, но доказать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Calibri" pitchFamily="34" charset="0"/>
                <a:cs typeface="Times New Roman" pitchFamily="18" charset="0"/>
              </a:rPr>
              <a:t> этого не могут.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ea typeface="Calibri" pitchFamily="34" charset="0"/>
                <a:cs typeface="Times New Roman" pitchFamily="18" charset="0"/>
              </a:rPr>
              <a:t>Уфологи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Calibri" pitchFamily="34" charset="0"/>
                <a:cs typeface="Times New Roman" pitchFamily="18" charset="0"/>
              </a:rPr>
              <a:t> же твердят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Calibri" pitchFamily="34" charset="0"/>
                <a:cs typeface="Times New Roman" pitchFamily="18" charset="0"/>
              </a:rPr>
              <a:t>про вмешательство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Calibri" pitchFamily="34" charset="0"/>
                <a:cs typeface="Times New Roman" pitchFamily="18" charset="0"/>
              </a:rPr>
              <a:t> инопланетного разума,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Calibri" pitchFamily="34" charset="0"/>
                <a:cs typeface="Times New Roman" pitchFamily="18" charset="0"/>
              </a:rPr>
              <a:t>как и в случае с загадочными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Calibri" pitchFamily="34" charset="0"/>
                <a:cs typeface="Times New Roman" pitchFamily="18" charset="0"/>
              </a:rPr>
              <a:t> кругами на полях, но тоже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Calibri" pitchFamily="34" charset="0"/>
                <a:cs typeface="Times New Roman" pitchFamily="18" charset="0"/>
              </a:rPr>
              <a:t> не могут подкрепить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Calibri" pitchFamily="34" charset="0"/>
                <a:cs typeface="Times New Roman" pitchFamily="18" charset="0"/>
              </a:rPr>
              <a:t>свои предположения фактами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s://img-fotki.yandex.ru/get/6522/5602384.c4/0_1c2f05_3fa70727_XX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143116"/>
            <a:ext cx="3595924" cy="412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g-fotki.yandex.ru/get/6611/5602384.c4/0_1c2ef9_b9857cd7_XX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3851201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500562" y="1357298"/>
            <a:ext cx="428628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Calibri" pitchFamily="34" charset="0"/>
                <a:cs typeface="Times New Roman" pitchFamily="18" charset="0"/>
              </a:rPr>
              <a:t>Разные экстрасенсы, все как один твердят, что это место обладает сильнейшей космической энергетикой, заставляющей деревья скрючиваться. А люди же здесь либо заряжаются дополнительными силами, либо, наоборот.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857224" y="857232"/>
            <a:ext cx="778674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Calibri" pitchFamily="34" charset="0"/>
                <a:cs typeface="Times New Roman" pitchFamily="18" charset="0"/>
              </a:rPr>
              <a:t>Отчего же все-таки танцует этот лес. Для того чтобы проверить все гипотезы ученые задумали эксперимент. Здесь (из источников, в 2008г) были высажены семена сосны обыкновенной, точно такого же вида, как и здешний «танцующий лес».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Calibri" pitchFamily="34" charset="0"/>
                <a:cs typeface="Times New Roman" pitchFamily="18" charset="0"/>
              </a:rPr>
              <a:t>Эти участки огородили, чтобы их не вытоптали туристы, и ученые будут наблюдать, какие сосны вырастут – обыкновенные прямые или загадочно изгибающиеся?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Calibri" pitchFamily="34" charset="0"/>
                <a:cs typeface="Times New Roman" pitchFamily="18" charset="0"/>
              </a:rPr>
              <a:t>Пока искривлений не заметно, но совершенно четко прослеживается замедленный рост растений.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928662" y="785794"/>
            <a:ext cx="764386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Times New Roman" pitchFamily="18" charset="0"/>
                <a:cs typeface="Times New Roman" pitchFamily="18" charset="0"/>
              </a:rPr>
              <a:t>Самыми известными проявлениями феномена являются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Times New Roman" pitchFamily="18" charset="0"/>
                <a:cs typeface="Times New Roman" pitchFamily="18" charset="0"/>
              </a:rPr>
              <a:t>Национальный парк «Куршская коса»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Times New Roman" pitchFamily="18" charset="0"/>
                <a:cs typeface="Times New Roman" pitchFamily="18" charset="0"/>
              </a:rPr>
              <a:t>Национальный парк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ea typeface="Times New Roman" pitchFamily="18" charset="0"/>
                <a:cs typeface="Times New Roman" pitchFamily="18" charset="0"/>
              </a:rPr>
              <a:t>Бурабай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Times New Roman" pitchFamily="18" charset="0"/>
                <a:cs typeface="Times New Roman" pitchFamily="18" charset="0"/>
              </a:rPr>
              <a:t> роща около озера Боровое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Times New Roman" pitchFamily="18" charset="0"/>
                <a:cs typeface="Times New Roman" pitchFamily="18" charset="0"/>
              </a:rPr>
              <a:t>Пьяный лес в Ивановский озерах.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Times New Roman" pitchFamily="18" charset="0"/>
                <a:cs typeface="Times New Roman" pitchFamily="18" charset="0"/>
              </a:rPr>
              <a:t>Лес троллей в Дании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Times New Roman" pitchFamily="18" charset="0"/>
                <a:cs typeface="Times New Roman" pitchFamily="18" charset="0"/>
              </a:rPr>
              <a:t>И еще около 8 мест, не обладающих такой известностью. Эти места часто называют «Аномальная зона – Пляшущий лес», причем вне зависимости от месторасположения.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00034" y="428604"/>
            <a:ext cx="571504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400" b="1" i="0" u="none" strike="noStrike" cap="none" normalizeH="0" baseline="0" dirty="0" smtClean="0" bmk="">
                <a:ln>
                  <a:noFill/>
                </a:ln>
                <a:solidFill>
                  <a:srgbClr val="FFC000"/>
                </a:solidFill>
                <a:effectLst/>
                <a:ea typeface="Times New Roman" pitchFamily="18" charset="0"/>
                <a:cs typeface="Times New Roman" pitchFamily="18" charset="0"/>
              </a:rPr>
              <a:t>сновные признаки феномена «танцующий лес»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Times New Roman" pitchFamily="18" charset="0"/>
                <a:cs typeface="Times New Roman" pitchFamily="18" charset="0"/>
              </a:rPr>
              <a:t>Феномен может проявляться как на каком-то относительно большом участке леса, так и у нескольких отдельно стоящих деревьев.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Times New Roman" pitchFamily="18" charset="0"/>
                <a:cs typeface="Times New Roman" pitchFamily="18" charset="0"/>
              </a:rPr>
              <a:t>Стволы деревьев могут расти под углом, могут быть загнуты кольцом, причудливо изогнуты или наклонены. При этом расположение изгиба в пространстве для большинства деревьев может быть хаотичным или упорядоченным (стволы или изгиб направлены в одну сторону, от центра круга и т.п.).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cs typeface="Arial" pitchFamily="34" charset="0"/>
            </a:endParaRPr>
          </a:p>
        </p:txBody>
      </p:sp>
      <p:pic>
        <p:nvPicPr>
          <p:cNvPr id="3" name="Рисунок 2" descr="http://fern-flower.ru/sites/default/files/pictures/articles/forest/forest_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4000504"/>
            <a:ext cx="2732405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fern-flower.ru/sites/default/files/pictures/articles/forest/forest_0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785794"/>
            <a:ext cx="2803843" cy="2011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286512" y="2857496"/>
            <a:ext cx="2571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/>
              <a:t>Проявление феномена на соснах</a:t>
            </a:r>
          </a:p>
          <a:p>
            <a:r>
              <a:rPr lang="ru-RU" b="1" i="1" dirty="0" smtClean="0"/>
              <a:t>и березах </a:t>
            </a:r>
            <a:endParaRPr lang="ru-RU" b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 rot="10800000" flipV="1">
            <a:off x="928662" y="507831"/>
            <a:ext cx="7786742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Times New Roman" pitchFamily="18" charset="0"/>
                <a:cs typeface="Times New Roman" pitchFamily="18" charset="0"/>
              </a:rPr>
              <a:t>Феномен проявляется преимущественно на соснах и березах, при этом, в пределах одного участка, он может касаться одного вида деревьев и не касаться другого.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1" name="Рисунок 14" descr="http://fern-flower.ru/sites/default/files/pictures/articles/forest/forest_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00174"/>
            <a:ext cx="6429420" cy="3143272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428728" y="4572008"/>
            <a:ext cx="7143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Calibri" pitchFamily="34" charset="0"/>
                <a:cs typeface="Times New Roman" pitchFamily="18" charset="0"/>
              </a:rPr>
              <a:t> — гусеница, выедающая почку;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ea typeface="Calibri" pitchFamily="34" charset="0"/>
                <a:cs typeface="Times New Roman" pitchFamily="18" charset="0"/>
              </a:rPr>
              <a:t>b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ea typeface="Calibri" pitchFamily="34" charset="0"/>
                <a:cs typeface="Times New Roman" pitchFamily="18" charset="0"/>
              </a:rPr>
              <a:t> — лировидный рост в результате потери верхушечной почки; с — деформация роста сосны после уничтожения верхушечной почки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5572140"/>
            <a:ext cx="75724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C000"/>
                </a:solidFill>
              </a:rPr>
              <a:t>Природа творит чудеса иногда не для того, чтоб их разгадывали, а для того, чтоб восхищались и заряжались ими. </a:t>
            </a:r>
            <a:endParaRPr lang="ru-RU" sz="2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119</TotalTime>
  <Words>309</Words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Модульная</vt:lpstr>
      <vt:lpstr>Материаловедение Понятие декоративной древесины.  Аномальный рост деревьев.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Спасибо за внимание!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Материаловедение Понятие декоративной древесины.  Аномальный рост деревьев.</dc:title>
  <dc:creator>User</dc:creator>
  <cp:lastModifiedBy>User</cp:lastModifiedBy>
  <cp:revision>17</cp:revision>
  <dcterms:created xsi:type="dcterms:W3CDTF">2016-12-03T13:10:01Z</dcterms:created>
  <dcterms:modified xsi:type="dcterms:W3CDTF">2016-12-03T16:47:21Z</dcterms:modified>
</cp:coreProperties>
</file>