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A07E50-A8BF-431F-9F3C-5697C6AD2D5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DD21C3-E963-4B8A-ACD7-A3CEB4BE3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eg"/><Relationship Id="rId7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13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15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archive.worldhistoria.com/uploads/6162/NASORU_photo_04_Kazan_Tatars_welcoming_guests_0809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57166"/>
            <a:ext cx="5143536" cy="3429000"/>
          </a:xfrm>
          <a:prstGeom prst="rect">
            <a:avLst/>
          </a:prstGeom>
          <a:noFill/>
        </p:spPr>
      </p:pic>
      <p:pic>
        <p:nvPicPr>
          <p:cNvPr id="3082" name="Picture 10" descr="http://izhlib.ru/images/fotogallery/bus/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000504"/>
            <a:ext cx="3929058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70144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Син нәрсә яратасың?</a:t>
            </a:r>
            <a:endParaRPr lang="ru-RU" sz="4000" dirty="0"/>
          </a:p>
        </p:txBody>
      </p:sp>
      <p:pic>
        <p:nvPicPr>
          <p:cNvPr id="3" name="Picture 6" descr="i?id=94663847-3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2357422" cy="3071810"/>
          </a:xfrm>
          <a:prstGeom prst="rect">
            <a:avLst/>
          </a:prstGeom>
          <a:noFill/>
        </p:spPr>
      </p:pic>
      <p:pic>
        <p:nvPicPr>
          <p:cNvPr id="4" name="Picture 8" descr="i?id=490440451-5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000504"/>
            <a:ext cx="2286016" cy="2857496"/>
          </a:xfrm>
          <a:prstGeom prst="rect">
            <a:avLst/>
          </a:prstGeom>
          <a:noFill/>
        </p:spPr>
      </p:pic>
      <p:pic>
        <p:nvPicPr>
          <p:cNvPr id="5" name="Picture 12" descr="i?id=52589541-1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42984"/>
            <a:ext cx="2928926" cy="2857520"/>
          </a:xfrm>
          <a:prstGeom prst="rect">
            <a:avLst/>
          </a:prstGeom>
          <a:noFill/>
        </p:spPr>
      </p:pic>
      <p:pic>
        <p:nvPicPr>
          <p:cNvPr id="6" name="Picture 6" descr="http://tishek.ru/wp-content/uploads/2012/11/P10302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1142984"/>
            <a:ext cx="3571900" cy="3000396"/>
          </a:xfrm>
          <a:prstGeom prst="rect">
            <a:avLst/>
          </a:prstGeom>
          <a:noFill/>
        </p:spPr>
      </p:pic>
      <p:pic>
        <p:nvPicPr>
          <p:cNvPr id="7" name="Picture 5" descr="kosh_tel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143380"/>
            <a:ext cx="2000264" cy="2714620"/>
          </a:xfrm>
          <a:prstGeom prst="rect">
            <a:avLst/>
          </a:prstGeom>
          <a:noFill/>
        </p:spPr>
      </p:pic>
      <p:pic>
        <p:nvPicPr>
          <p:cNvPr id="8" name="Picture 6" descr="http://content.foto.mail.ru/mail/daria.a.90/_myphoto/i-1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1142984"/>
            <a:ext cx="3000364" cy="3000396"/>
          </a:xfrm>
          <a:prstGeom prst="rect">
            <a:avLst/>
          </a:prstGeom>
          <a:noFill/>
        </p:spPr>
      </p:pic>
      <p:pic>
        <p:nvPicPr>
          <p:cNvPr id="9" name="Picture 14" descr="i?id=38100419-32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4143380"/>
            <a:ext cx="2571736" cy="27146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785794"/>
            <a:ext cx="37147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tt-RU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ctr"/>
            <a:endParaRPr lang="tt-RU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ctr"/>
            <a:endParaRPr lang="tt-RU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ctr"/>
            <a:endParaRPr lang="tt-RU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Чәкчәк</a:t>
            </a: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Гөбәдия</a:t>
            </a: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Өчпочмак</a:t>
            </a: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Кыстыбый</a:t>
            </a: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Бәлеш</a:t>
            </a: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Пәрәмәч</a:t>
            </a:r>
          </a:p>
          <a:p>
            <a:pPr>
              <a:buFont typeface="Arial" pitchFamily="34" charset="0"/>
              <a:buChar char="•"/>
            </a:pPr>
            <a:r>
              <a:rPr lang="tt-RU" sz="4000" b="1" dirty="0" smtClean="0">
                <a:latin typeface="Times New Roman" pitchFamily="18" charset="0"/>
              </a:rPr>
              <a:t>Кош теле</a:t>
            </a:r>
            <a:endParaRPr lang="ru-RU" sz="4000" b="1" dirty="0" smtClean="0"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000108"/>
            <a:ext cx="78502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 Бу нәрсә?  Русча әйтегез.</a:t>
            </a:r>
            <a:endParaRPr lang="ru-RU" sz="40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Нәрсә артык?</a:t>
            </a:r>
            <a:endParaRPr lang="ru-RU" sz="4000" b="1" dirty="0">
              <a:solidFill>
                <a:prstClr val="black"/>
              </a:solidFill>
            </a:endParaRPr>
          </a:p>
        </p:txBody>
      </p:sp>
      <p:pic>
        <p:nvPicPr>
          <p:cNvPr id="4" name="Picture 17" descr="i?id=423436776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1676400" cy="1428750"/>
          </a:xfrm>
          <a:prstGeom prst="rect">
            <a:avLst/>
          </a:prstGeom>
          <a:noFill/>
        </p:spPr>
      </p:pic>
      <p:pic>
        <p:nvPicPr>
          <p:cNvPr id="5" name="Picture 19" descr="i?id=61159447-4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714356"/>
            <a:ext cx="1485900" cy="1428750"/>
          </a:xfrm>
          <a:prstGeom prst="rect">
            <a:avLst/>
          </a:prstGeom>
          <a:noFill/>
        </p:spPr>
      </p:pic>
      <p:pic>
        <p:nvPicPr>
          <p:cNvPr id="6" name="Picture 13" descr="i?id=88972785-0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714356"/>
            <a:ext cx="1928811" cy="1428750"/>
          </a:xfrm>
          <a:prstGeom prst="rect">
            <a:avLst/>
          </a:prstGeom>
          <a:noFill/>
        </p:spPr>
      </p:pic>
      <p:pic>
        <p:nvPicPr>
          <p:cNvPr id="7" name="Picture 15" descr="i?id=663389178-3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714356"/>
            <a:ext cx="1876425" cy="1428750"/>
          </a:xfrm>
          <a:prstGeom prst="rect">
            <a:avLst/>
          </a:prstGeom>
          <a:noFill/>
        </p:spPr>
      </p:pic>
      <p:pic>
        <p:nvPicPr>
          <p:cNvPr id="8" name="Picture 23" descr="i?id=3054073-4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428868"/>
            <a:ext cx="1785950" cy="1428750"/>
          </a:xfrm>
          <a:prstGeom prst="rect">
            <a:avLst/>
          </a:prstGeom>
          <a:noFill/>
        </p:spPr>
      </p:pic>
      <p:pic>
        <p:nvPicPr>
          <p:cNvPr id="9" name="Picture 21" descr="i?id=531868293-39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2428868"/>
            <a:ext cx="1914525" cy="1428750"/>
          </a:xfrm>
          <a:prstGeom prst="rect">
            <a:avLst/>
          </a:prstGeom>
          <a:noFill/>
        </p:spPr>
      </p:pic>
      <p:pic>
        <p:nvPicPr>
          <p:cNvPr id="10" name="Picture 25" descr="i?id=633008353-46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2428868"/>
            <a:ext cx="1990725" cy="1428750"/>
          </a:xfrm>
          <a:prstGeom prst="rect">
            <a:avLst/>
          </a:prstGeom>
          <a:noFill/>
        </p:spPr>
      </p:pic>
      <p:pic>
        <p:nvPicPr>
          <p:cNvPr id="11" name="Picture 27" descr="i?id=136455363-25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0298" y="2357430"/>
            <a:ext cx="1905000" cy="1428750"/>
          </a:xfrm>
          <a:prstGeom prst="rect">
            <a:avLst/>
          </a:prstGeom>
          <a:noFill/>
        </p:spPr>
      </p:pic>
      <p:pic>
        <p:nvPicPr>
          <p:cNvPr id="12" name="Picture 5" descr="i?id=141422957-51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10" y="4286256"/>
            <a:ext cx="1905000" cy="1857378"/>
          </a:xfrm>
          <a:prstGeom prst="rect">
            <a:avLst/>
          </a:prstGeom>
          <a:noFill/>
        </p:spPr>
      </p:pic>
      <p:pic>
        <p:nvPicPr>
          <p:cNvPr id="13" name="Picture 7" descr="i?id=490440451-55-72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14876" y="4286256"/>
            <a:ext cx="2190750" cy="1785950"/>
          </a:xfrm>
          <a:prstGeom prst="rect">
            <a:avLst/>
          </a:prstGeom>
          <a:noFill/>
        </p:spPr>
      </p:pic>
      <p:pic>
        <p:nvPicPr>
          <p:cNvPr id="14" name="Picture 13" descr="i?id=18645908-54-72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30" y="4214818"/>
            <a:ext cx="1785950" cy="1857388"/>
          </a:xfrm>
          <a:prstGeom prst="rect">
            <a:avLst/>
          </a:prstGeom>
          <a:noFill/>
        </p:spPr>
      </p:pic>
      <p:pic>
        <p:nvPicPr>
          <p:cNvPr id="15" name="Picture 5" descr="kosh_tel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14612" y="4286256"/>
            <a:ext cx="1857388" cy="1857388"/>
          </a:xfrm>
          <a:prstGeom prst="rect">
            <a:avLst/>
          </a:prstGeom>
          <a:noFill/>
        </p:spPr>
      </p:pic>
      <p:pic>
        <p:nvPicPr>
          <p:cNvPr id="16" name="Picture 19" descr="i?id=61159447-4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14356"/>
            <a:ext cx="1485900" cy="1428750"/>
          </a:xfrm>
          <a:prstGeom prst="rect">
            <a:avLst/>
          </a:prstGeom>
          <a:noFill/>
        </p:spPr>
      </p:pic>
      <p:pic>
        <p:nvPicPr>
          <p:cNvPr id="17" name="Picture 27" descr="i?id=136455363-25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71736" y="2357430"/>
            <a:ext cx="1905000" cy="1428750"/>
          </a:xfrm>
          <a:prstGeom prst="rect">
            <a:avLst/>
          </a:prstGeom>
          <a:noFill/>
        </p:spPr>
      </p:pic>
      <p:pic>
        <p:nvPicPr>
          <p:cNvPr id="18" name="Picture 13" descr="i?id=18645908-54-72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43768" y="4214818"/>
            <a:ext cx="1785950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857232"/>
            <a:ext cx="47863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Чәкчәк</a:t>
            </a:r>
          </a:p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Гөбәдия</a:t>
            </a:r>
          </a:p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Өчпочмак</a:t>
            </a:r>
          </a:p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Кыстыбый</a:t>
            </a:r>
          </a:p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Бәлеш</a:t>
            </a:r>
          </a:p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Пәрәмәч</a:t>
            </a:r>
          </a:p>
          <a:p>
            <a:pPr>
              <a:buFont typeface="Arial" pitchFamily="34" charset="0"/>
              <a:buChar char="•"/>
            </a:pPr>
            <a:r>
              <a:rPr lang="tt-RU" sz="4800" b="1" dirty="0" smtClean="0">
                <a:latin typeface="Times New Roman" pitchFamily="18" charset="0"/>
              </a:rPr>
              <a:t>Кош теле</a:t>
            </a:r>
            <a:endParaRPr lang="ru-RU" sz="48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img-fotki.yandex.ru/get/5801/42880825.74/0_91205_8503e00b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286412" cy="6858000"/>
          </a:xfrm>
          <a:prstGeom prst="rect">
            <a:avLst/>
          </a:prstGeom>
          <a:noFill/>
        </p:spPr>
      </p:pic>
      <p:pic>
        <p:nvPicPr>
          <p:cNvPr id="3" name="Picture 6" descr="http://dev.geophoto.ru/mediumlib/mhzd000255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786058"/>
            <a:ext cx="392909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0.liveinternet.ru/images/attach/c/7/95/467/95467862_1441198763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072362" cy="47863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5402947"/>
            <a:ext cx="64294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</a:rPr>
              <a:t>Бу - чәкчәк.  Ул баллы.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portprimorye.ru/uploads/posts/2010-05/1272885623_plyus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7286676" cy="47149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4357694"/>
            <a:ext cx="7929618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tt-RU" sz="40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lvl="0"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Бу - өчпочмак. </a:t>
            </a:r>
          </a:p>
          <a:p>
            <a:pPr lvl="0"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Аның  өч  почмагы  бар.</a:t>
            </a:r>
            <a:endParaRPr lang="ru-RU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1.liveinternet.ru/images/attach/c/6/93/741/93741815_0_e9f1_1b39d88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6657975" cy="43529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3857629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tt-RU" sz="40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Бу – гөбәдия.</a:t>
            </a:r>
          </a:p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 Мин аны бик яратам. </a:t>
            </a:r>
          </a:p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Ул бик тәмле.</a:t>
            </a:r>
            <a:endParaRPr lang="ru-RU" sz="40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tishek.ru/wp-content/uploads/2012/11/P1030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286676" cy="45005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4783215"/>
            <a:ext cx="8492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tt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tt-RU" sz="4400" b="1" dirty="0" smtClean="0">
                <a:solidFill>
                  <a:srgbClr val="FF0000"/>
                </a:solidFill>
                <a:latin typeface="Times New Roman" pitchFamily="18" charset="0"/>
              </a:rPr>
              <a:t>Бу – бәлеш.  Бәлеш зур.</a:t>
            </a:r>
            <a:endParaRPr lang="ru-RU" sz="44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content.foto.mail.ru/mail/daria.a.90/_myphoto/i-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00042"/>
            <a:ext cx="7429552" cy="46434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4429132"/>
            <a:ext cx="84296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tt-RU" sz="4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Бу - пәрәмәч.</a:t>
            </a:r>
          </a:p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 Пәрәмәчләр  кечкенә һәм тәмле.</a:t>
            </a:r>
            <a:endParaRPr lang="ru-RU" sz="40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1.liveinternet.ru/images/attach/c/7/98/565/98565681_229af58d2c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001056" cy="47149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7" y="4929198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Бу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 - кыстыбый.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Кыс</a:t>
            </a:r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тыбый тәмле, кайнар.</a:t>
            </a:r>
            <a:endParaRPr lang="ru-RU" sz="40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kosh_te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642919"/>
            <a:ext cx="6643734" cy="40719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3" y="4786322"/>
            <a:ext cx="69294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Бу – кош теле.</a:t>
            </a:r>
          </a:p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</a:rPr>
              <a:t>Ул  баллы.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533</TotalTime>
  <Words>96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41</cp:revision>
  <dcterms:created xsi:type="dcterms:W3CDTF">2014-03-13T18:40:02Z</dcterms:created>
  <dcterms:modified xsi:type="dcterms:W3CDTF">2016-12-03T20:14:16Z</dcterms:modified>
</cp:coreProperties>
</file>