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9" r:id="rId2"/>
    <p:sldId id="261" r:id="rId3"/>
    <p:sldId id="263" r:id="rId4"/>
    <p:sldId id="266" r:id="rId5"/>
    <p:sldId id="269" r:id="rId6"/>
    <p:sldId id="271" r:id="rId7"/>
    <p:sldId id="279" r:id="rId8"/>
    <p:sldId id="273" r:id="rId9"/>
    <p:sldId id="275" r:id="rId10"/>
    <p:sldId id="283" r:id="rId11"/>
    <p:sldId id="282" r:id="rId12"/>
    <p:sldId id="285" r:id="rId13"/>
    <p:sldId id="29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0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B05B9F-3AA8-4CCB-8322-789ECA4001D2}" type="doc">
      <dgm:prSet loTypeId="urn:microsoft.com/office/officeart/2005/8/layout/list1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BCE39D1-1C39-4D32-B92F-C9CC9B79374F}">
      <dgm:prSet/>
      <dgm:spPr/>
      <dgm:t>
        <a:bodyPr/>
        <a:lstStyle/>
        <a:p>
          <a:pPr rtl="0"/>
          <a:r>
            <a:rPr lang="ru-RU" b="1" dirty="0" smtClean="0">
              <a:latin typeface="Arial" pitchFamily="34" charset="0"/>
              <a:cs typeface="Arial" pitchFamily="34" charset="0"/>
            </a:rPr>
            <a:t>1. Обеспечение эмоционального</a:t>
          </a:r>
          <a:br>
            <a:rPr lang="ru-RU" b="1" dirty="0" smtClean="0">
              <a:latin typeface="Arial" pitchFamily="34" charset="0"/>
              <a:cs typeface="Arial" pitchFamily="34" charset="0"/>
            </a:rPr>
          </a:br>
          <a:r>
            <a:rPr lang="ru-RU" b="1" dirty="0" smtClean="0">
              <a:latin typeface="Arial" pitchFamily="34" charset="0"/>
              <a:cs typeface="Arial" pitchFamily="34" charset="0"/>
            </a:rPr>
            <a:t>    благополучия через: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CCF82E32-F86C-42BD-82F1-6F661FDC36DB}" type="parTrans" cxnId="{4F179589-3475-41A6-8E7C-51C404CB732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E46056E-CC48-421B-BBB0-98BDAE9779FB}" type="sibTrans" cxnId="{4F179589-3475-41A6-8E7C-51C404CB732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EC5E25C-8A85-4561-A812-DA5CCD747425}">
      <dgm:prSet/>
      <dgm:spPr/>
      <dgm:t>
        <a:bodyPr/>
        <a:lstStyle/>
        <a:p>
          <a:pPr rtl="0"/>
          <a:r>
            <a:rPr lang="ru-RU" dirty="0" smtClean="0">
              <a:latin typeface="Arial" pitchFamily="34" charset="0"/>
              <a:cs typeface="Arial" pitchFamily="34" charset="0"/>
            </a:rPr>
            <a:t>уважительное отношение к каждому ребёнку, к его чувствам и потребностям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A0FC3605-9595-4355-9821-1E88F41E02E2}" type="parTrans" cxnId="{4ECE05EB-89DA-4E6D-A0DE-310095F1F0E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D544961A-C3EE-409E-8153-5CE4A5613907}" type="sibTrans" cxnId="{4ECE05EB-89DA-4E6D-A0DE-310095F1F0E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DBA6D25-1703-4060-BA33-25B8E9C6F8AA}">
      <dgm:prSet/>
      <dgm:spPr/>
      <dgm:t>
        <a:bodyPr/>
        <a:lstStyle/>
        <a:p>
          <a:pPr rtl="0"/>
          <a:endParaRPr lang="ru-RU" dirty="0">
            <a:latin typeface="Arial" pitchFamily="34" charset="0"/>
            <a:cs typeface="Arial" pitchFamily="34" charset="0"/>
          </a:endParaRPr>
        </a:p>
      </dgm:t>
    </dgm:pt>
    <dgm:pt modelId="{7EC3BA3C-3D88-4A26-91BD-6C0B4779DA0D}" type="parTrans" cxnId="{E3843D0E-1CED-48A8-8044-A1A0B8DCF571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CF60A5A-9CD2-4DC7-A227-274FE4860327}" type="sibTrans" cxnId="{E3843D0E-1CED-48A8-8044-A1A0B8DCF571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03F9EFD-53A1-4F95-95A5-7E0C559E7CB7}">
      <dgm:prSet/>
      <dgm:spPr/>
      <dgm:t>
        <a:bodyPr/>
        <a:lstStyle/>
        <a:p>
          <a:pPr rtl="0"/>
          <a:r>
            <a:rPr lang="ru-RU" dirty="0" smtClean="0">
              <a:latin typeface="Arial" pitchFamily="34" charset="0"/>
              <a:cs typeface="Arial" pitchFamily="34" charset="0"/>
            </a:rPr>
            <a:t>непосредственное общение с каждым ребёнком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B762091-38CE-4E0A-B945-0516AE068297}" type="parTrans" cxnId="{E52A9577-5FDF-484B-A506-AF18BCBBCCB6}">
      <dgm:prSet/>
      <dgm:spPr/>
      <dgm:t>
        <a:bodyPr/>
        <a:lstStyle/>
        <a:p>
          <a:endParaRPr lang="ru-RU"/>
        </a:p>
      </dgm:t>
    </dgm:pt>
    <dgm:pt modelId="{F86DC63A-F22A-410F-8B13-F1BA8AA317E9}" type="sibTrans" cxnId="{E52A9577-5FDF-484B-A506-AF18BCBBCCB6}">
      <dgm:prSet/>
      <dgm:spPr/>
      <dgm:t>
        <a:bodyPr/>
        <a:lstStyle/>
        <a:p>
          <a:endParaRPr lang="ru-RU"/>
        </a:p>
      </dgm:t>
    </dgm:pt>
    <dgm:pt modelId="{44255798-5A01-4BB2-A8D0-9F3C1EE20002}" type="pres">
      <dgm:prSet presAssocID="{29B05B9F-3AA8-4CCB-8322-789ECA4001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75FE29-9966-4E82-B9F8-AA79400796B9}" type="pres">
      <dgm:prSet presAssocID="{8BCE39D1-1C39-4D32-B92F-C9CC9B79374F}" presName="parentLin" presStyleCnt="0"/>
      <dgm:spPr/>
    </dgm:pt>
    <dgm:pt modelId="{B3F5E86B-0589-4FF1-B130-85FBFEA3A344}" type="pres">
      <dgm:prSet presAssocID="{8BCE39D1-1C39-4D32-B92F-C9CC9B79374F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4F598EC-14B3-4BA9-8BDB-C58609655542}" type="pres">
      <dgm:prSet presAssocID="{8BCE39D1-1C39-4D32-B92F-C9CC9B79374F}" presName="parentText" presStyleLbl="node1" presStyleIdx="0" presStyleCnt="1" custScaleY="133431" custLinFactNeighborX="-22520" custLinFactNeighborY="12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72E27-48EE-44D5-8350-B660364C18E4}" type="pres">
      <dgm:prSet presAssocID="{8BCE39D1-1C39-4D32-B92F-C9CC9B79374F}" presName="negativeSpace" presStyleCnt="0"/>
      <dgm:spPr/>
    </dgm:pt>
    <dgm:pt modelId="{8C591CA5-DA69-4EBE-9034-59CEA34E6D35}" type="pres">
      <dgm:prSet presAssocID="{8BCE39D1-1C39-4D32-B92F-C9CC9B79374F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CE05EB-89DA-4E6D-A0DE-310095F1F0E7}" srcId="{8BCE39D1-1C39-4D32-B92F-C9CC9B79374F}" destId="{9EC5E25C-8A85-4561-A812-DA5CCD747425}" srcOrd="1" destOrd="0" parTransId="{A0FC3605-9595-4355-9821-1E88F41E02E2}" sibTransId="{D544961A-C3EE-409E-8153-5CE4A5613907}"/>
    <dgm:cxn modelId="{4F179589-3475-41A6-8E7C-51C404CB7328}" srcId="{29B05B9F-3AA8-4CCB-8322-789ECA4001D2}" destId="{8BCE39D1-1C39-4D32-B92F-C9CC9B79374F}" srcOrd="0" destOrd="0" parTransId="{CCF82E32-F86C-42BD-82F1-6F661FDC36DB}" sibTransId="{1E46056E-CC48-421B-BBB0-98BDAE9779FB}"/>
    <dgm:cxn modelId="{C3CDFB95-5E72-4222-9C58-DDC9714622A5}" type="presOf" srcId="{29B05B9F-3AA8-4CCB-8322-789ECA4001D2}" destId="{44255798-5A01-4BB2-A8D0-9F3C1EE20002}" srcOrd="0" destOrd="0" presId="urn:microsoft.com/office/officeart/2005/8/layout/list1"/>
    <dgm:cxn modelId="{A99C40B1-3F5A-4653-936B-5834E2F42A7D}" type="presOf" srcId="{9EC5E25C-8A85-4561-A812-DA5CCD747425}" destId="{8C591CA5-DA69-4EBE-9034-59CEA34E6D35}" srcOrd="0" destOrd="1" presId="urn:microsoft.com/office/officeart/2005/8/layout/list1"/>
    <dgm:cxn modelId="{F39A527A-1A1D-40F5-B9CD-E7C92D2FE2EB}" type="presOf" srcId="{8BCE39D1-1C39-4D32-B92F-C9CC9B79374F}" destId="{E4F598EC-14B3-4BA9-8BDB-C58609655542}" srcOrd="1" destOrd="0" presId="urn:microsoft.com/office/officeart/2005/8/layout/list1"/>
    <dgm:cxn modelId="{E3843D0E-1CED-48A8-8044-A1A0B8DCF571}" srcId="{8BCE39D1-1C39-4D32-B92F-C9CC9B79374F}" destId="{ADBA6D25-1703-4060-BA33-25B8E9C6F8AA}" srcOrd="2" destOrd="0" parTransId="{7EC3BA3C-3D88-4A26-91BD-6C0B4779DA0D}" sibTransId="{7CF60A5A-9CD2-4DC7-A227-274FE4860327}"/>
    <dgm:cxn modelId="{40D069C5-1BFD-434E-84CE-CED662E2947C}" type="presOf" srcId="{C03F9EFD-53A1-4F95-95A5-7E0C559E7CB7}" destId="{8C591CA5-DA69-4EBE-9034-59CEA34E6D35}" srcOrd="0" destOrd="0" presId="urn:microsoft.com/office/officeart/2005/8/layout/list1"/>
    <dgm:cxn modelId="{9C3CEA3F-F016-4A9E-8BF5-A4FB2907E472}" type="presOf" srcId="{8BCE39D1-1C39-4D32-B92F-C9CC9B79374F}" destId="{B3F5E86B-0589-4FF1-B130-85FBFEA3A344}" srcOrd="0" destOrd="0" presId="urn:microsoft.com/office/officeart/2005/8/layout/list1"/>
    <dgm:cxn modelId="{63A42696-A90E-4E3E-A1AA-9734198DFDC9}" type="presOf" srcId="{ADBA6D25-1703-4060-BA33-25B8E9C6F8AA}" destId="{8C591CA5-DA69-4EBE-9034-59CEA34E6D35}" srcOrd="0" destOrd="2" presId="urn:microsoft.com/office/officeart/2005/8/layout/list1"/>
    <dgm:cxn modelId="{E52A9577-5FDF-484B-A506-AF18BCBBCCB6}" srcId="{8BCE39D1-1C39-4D32-B92F-C9CC9B79374F}" destId="{C03F9EFD-53A1-4F95-95A5-7E0C559E7CB7}" srcOrd="0" destOrd="0" parTransId="{6B762091-38CE-4E0A-B945-0516AE068297}" sibTransId="{F86DC63A-F22A-410F-8B13-F1BA8AA317E9}"/>
    <dgm:cxn modelId="{8831F8AD-73CF-4B6D-8C5E-CFD1ABD655C9}" type="presParOf" srcId="{44255798-5A01-4BB2-A8D0-9F3C1EE20002}" destId="{B375FE29-9966-4E82-B9F8-AA79400796B9}" srcOrd="0" destOrd="0" presId="urn:microsoft.com/office/officeart/2005/8/layout/list1"/>
    <dgm:cxn modelId="{F7CF5575-49C1-4C44-9787-46ECC41E8B3A}" type="presParOf" srcId="{B375FE29-9966-4E82-B9F8-AA79400796B9}" destId="{B3F5E86B-0589-4FF1-B130-85FBFEA3A344}" srcOrd="0" destOrd="0" presId="urn:microsoft.com/office/officeart/2005/8/layout/list1"/>
    <dgm:cxn modelId="{42E4C01D-8AA9-44A7-97E3-D2CF216ED441}" type="presParOf" srcId="{B375FE29-9966-4E82-B9F8-AA79400796B9}" destId="{E4F598EC-14B3-4BA9-8BDB-C58609655542}" srcOrd="1" destOrd="0" presId="urn:microsoft.com/office/officeart/2005/8/layout/list1"/>
    <dgm:cxn modelId="{B73F8CD3-0763-4643-89CC-C1E15458EC1C}" type="presParOf" srcId="{44255798-5A01-4BB2-A8D0-9F3C1EE20002}" destId="{79F72E27-48EE-44D5-8350-B660364C18E4}" srcOrd="1" destOrd="0" presId="urn:microsoft.com/office/officeart/2005/8/layout/list1"/>
    <dgm:cxn modelId="{F5AA6575-2CBC-42FD-A354-2811E0A3CA1E}" type="presParOf" srcId="{44255798-5A01-4BB2-A8D0-9F3C1EE20002}" destId="{8C591CA5-DA69-4EBE-9034-59CEA34E6D35}" srcOrd="2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B05B9F-3AA8-4CCB-8322-789ECA4001D2}" type="doc">
      <dgm:prSet loTypeId="urn:microsoft.com/office/officeart/2005/8/layout/list1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BCE39D1-1C39-4D32-B92F-C9CC9B79374F}">
      <dgm:prSet/>
      <dgm:spPr/>
      <dgm:t>
        <a:bodyPr/>
        <a:lstStyle/>
        <a:p>
          <a:pPr rtl="0"/>
          <a:r>
            <a:rPr lang="ru-RU" b="1" dirty="0" smtClean="0">
              <a:latin typeface="Arial" pitchFamily="34" charset="0"/>
              <a:cs typeface="Arial" pitchFamily="34" charset="0"/>
            </a:rPr>
            <a:t>2. Поддержка индивидуальности</a:t>
          </a:r>
          <a:br>
            <a:rPr lang="ru-RU" b="1" dirty="0" smtClean="0">
              <a:latin typeface="Arial" pitchFamily="34" charset="0"/>
              <a:cs typeface="Arial" pitchFamily="34" charset="0"/>
            </a:rPr>
          </a:br>
          <a:r>
            <a:rPr lang="ru-RU" b="1" dirty="0" smtClean="0">
              <a:latin typeface="Arial" pitchFamily="34" charset="0"/>
              <a:cs typeface="Arial" pitchFamily="34" charset="0"/>
            </a:rPr>
            <a:t>    и инициативы детей через: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CCF82E32-F86C-42BD-82F1-6F661FDC36DB}" type="parTrans" cxnId="{4F179589-3475-41A6-8E7C-51C404CB732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E46056E-CC48-421B-BBB0-98BDAE9779FB}" type="sibTrans" cxnId="{4F179589-3475-41A6-8E7C-51C404CB732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03F9EFD-53A1-4F95-95A5-7E0C559E7CB7}">
      <dgm:prSet/>
      <dgm:spPr/>
      <dgm:t>
        <a:bodyPr/>
        <a:lstStyle/>
        <a:p>
          <a:pPr rtl="0"/>
          <a:r>
            <a:rPr lang="ru-RU" dirty="0" smtClean="0">
              <a:latin typeface="Arial" pitchFamily="34" charset="0"/>
              <a:cs typeface="Arial" pitchFamily="34" charset="0"/>
            </a:rPr>
            <a:t>создание условий для свободного выбора детьми деятельности и участников совместной деятельности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B762091-38CE-4E0A-B945-0516AE068297}" type="parTrans" cxnId="{E52A9577-5FDF-484B-A506-AF18BCBBCCB6}">
      <dgm:prSet/>
      <dgm:spPr/>
      <dgm:t>
        <a:bodyPr/>
        <a:lstStyle/>
        <a:p>
          <a:endParaRPr lang="ru-RU"/>
        </a:p>
      </dgm:t>
    </dgm:pt>
    <dgm:pt modelId="{F86DC63A-F22A-410F-8B13-F1BA8AA317E9}" type="sibTrans" cxnId="{E52A9577-5FDF-484B-A506-AF18BCBBCCB6}">
      <dgm:prSet/>
      <dgm:spPr/>
      <dgm:t>
        <a:bodyPr/>
        <a:lstStyle/>
        <a:p>
          <a:endParaRPr lang="ru-RU"/>
        </a:p>
      </dgm:t>
    </dgm:pt>
    <dgm:pt modelId="{0B4AFE53-DC41-49C1-980D-87E47D188E10}">
      <dgm:prSet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создание условий для принятия детьми решений, выражения своих чувств и мыслей</a:t>
          </a:r>
        </a:p>
      </dgm:t>
    </dgm:pt>
    <dgm:pt modelId="{6D9E8196-BE96-40B5-8390-C4E14172C32E}" type="parTrans" cxnId="{FE0FC57F-E773-46F7-80C0-7129988F14D8}">
      <dgm:prSet/>
      <dgm:spPr/>
      <dgm:t>
        <a:bodyPr/>
        <a:lstStyle/>
        <a:p>
          <a:endParaRPr lang="ru-RU"/>
        </a:p>
      </dgm:t>
    </dgm:pt>
    <dgm:pt modelId="{0D5152A4-6AF9-4F90-AA43-0DF20271BCBE}" type="sibTrans" cxnId="{FE0FC57F-E773-46F7-80C0-7129988F14D8}">
      <dgm:prSet/>
      <dgm:spPr/>
      <dgm:t>
        <a:bodyPr/>
        <a:lstStyle/>
        <a:p>
          <a:endParaRPr lang="ru-RU"/>
        </a:p>
      </dgm:t>
    </dgm:pt>
    <dgm:pt modelId="{FE9B9241-7728-4D38-8BDB-72878E1E9999}">
      <dgm:prSet/>
      <dgm:spPr/>
      <dgm:t>
        <a:bodyPr/>
        <a:lstStyle/>
        <a:p>
          <a:r>
            <a:rPr lang="ru-RU" dirty="0" err="1" smtClean="0">
              <a:latin typeface="Arial" pitchFamily="34" charset="0"/>
              <a:cs typeface="Arial" pitchFamily="34" charset="0"/>
            </a:rPr>
            <a:t>недирективную</a:t>
          </a:r>
          <a:r>
            <a:rPr lang="ru-RU" dirty="0" smtClean="0">
              <a:latin typeface="Arial" pitchFamily="34" charset="0"/>
              <a:cs typeface="Arial" pitchFamily="34" charset="0"/>
            </a:rPr>
            <a:t> помощь детям, поддержку детской инициативы и самостоятельности</a:t>
          </a:r>
          <a:br>
            <a:rPr lang="ru-RU" dirty="0" smtClean="0">
              <a:latin typeface="Arial" pitchFamily="34" charset="0"/>
              <a:cs typeface="Arial" pitchFamily="34" charset="0"/>
            </a:rPr>
          </a:br>
          <a:r>
            <a:rPr lang="ru-RU" dirty="0" smtClean="0">
              <a:latin typeface="Arial" pitchFamily="34" charset="0"/>
              <a:cs typeface="Arial" pitchFamily="34" charset="0"/>
            </a:rPr>
            <a:t>в разных видах деятельности</a:t>
          </a:r>
        </a:p>
      </dgm:t>
    </dgm:pt>
    <dgm:pt modelId="{17409632-CC1F-4ACD-8CC5-09D598EB56C7}" type="parTrans" cxnId="{3AFCDD17-74D8-45E0-B633-512AD317198F}">
      <dgm:prSet/>
      <dgm:spPr/>
      <dgm:t>
        <a:bodyPr/>
        <a:lstStyle/>
        <a:p>
          <a:endParaRPr lang="ru-RU"/>
        </a:p>
      </dgm:t>
    </dgm:pt>
    <dgm:pt modelId="{9E7C3464-FEA9-4D66-B9BA-0A6FC13AAD1B}" type="sibTrans" cxnId="{3AFCDD17-74D8-45E0-B633-512AD317198F}">
      <dgm:prSet/>
      <dgm:spPr/>
      <dgm:t>
        <a:bodyPr/>
        <a:lstStyle/>
        <a:p>
          <a:endParaRPr lang="ru-RU"/>
        </a:p>
      </dgm:t>
    </dgm:pt>
    <dgm:pt modelId="{44255798-5A01-4BB2-A8D0-9F3C1EE20002}" type="pres">
      <dgm:prSet presAssocID="{29B05B9F-3AA8-4CCB-8322-789ECA4001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75FE29-9966-4E82-B9F8-AA79400796B9}" type="pres">
      <dgm:prSet presAssocID="{8BCE39D1-1C39-4D32-B92F-C9CC9B79374F}" presName="parentLin" presStyleCnt="0"/>
      <dgm:spPr/>
    </dgm:pt>
    <dgm:pt modelId="{B3F5E86B-0589-4FF1-B130-85FBFEA3A344}" type="pres">
      <dgm:prSet presAssocID="{8BCE39D1-1C39-4D32-B92F-C9CC9B79374F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4F598EC-14B3-4BA9-8BDB-C58609655542}" type="pres">
      <dgm:prSet presAssocID="{8BCE39D1-1C39-4D32-B92F-C9CC9B79374F}" presName="parentText" presStyleLbl="node1" presStyleIdx="0" presStyleCnt="1" custScaleY="1366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72E27-48EE-44D5-8350-B660364C18E4}" type="pres">
      <dgm:prSet presAssocID="{8BCE39D1-1C39-4D32-B92F-C9CC9B79374F}" presName="negativeSpace" presStyleCnt="0"/>
      <dgm:spPr/>
    </dgm:pt>
    <dgm:pt modelId="{8C591CA5-DA69-4EBE-9034-59CEA34E6D35}" type="pres">
      <dgm:prSet presAssocID="{8BCE39D1-1C39-4D32-B92F-C9CC9B79374F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33E29A-7450-4960-A628-4220BA97F668}" type="presOf" srcId="{8BCE39D1-1C39-4D32-B92F-C9CC9B79374F}" destId="{B3F5E86B-0589-4FF1-B130-85FBFEA3A344}" srcOrd="0" destOrd="0" presId="urn:microsoft.com/office/officeart/2005/8/layout/list1"/>
    <dgm:cxn modelId="{4F179589-3475-41A6-8E7C-51C404CB7328}" srcId="{29B05B9F-3AA8-4CCB-8322-789ECA4001D2}" destId="{8BCE39D1-1C39-4D32-B92F-C9CC9B79374F}" srcOrd="0" destOrd="0" parTransId="{CCF82E32-F86C-42BD-82F1-6F661FDC36DB}" sibTransId="{1E46056E-CC48-421B-BBB0-98BDAE9779FB}"/>
    <dgm:cxn modelId="{FE0FC57F-E773-46F7-80C0-7129988F14D8}" srcId="{8BCE39D1-1C39-4D32-B92F-C9CC9B79374F}" destId="{0B4AFE53-DC41-49C1-980D-87E47D188E10}" srcOrd="1" destOrd="0" parTransId="{6D9E8196-BE96-40B5-8390-C4E14172C32E}" sibTransId="{0D5152A4-6AF9-4F90-AA43-0DF20271BCBE}"/>
    <dgm:cxn modelId="{8A43EF8C-3612-47E4-AE0E-447F040CEA24}" type="presOf" srcId="{29B05B9F-3AA8-4CCB-8322-789ECA4001D2}" destId="{44255798-5A01-4BB2-A8D0-9F3C1EE20002}" srcOrd="0" destOrd="0" presId="urn:microsoft.com/office/officeart/2005/8/layout/list1"/>
    <dgm:cxn modelId="{554E3044-4B3A-40E5-A080-440A97CEBBCD}" type="presOf" srcId="{C03F9EFD-53A1-4F95-95A5-7E0C559E7CB7}" destId="{8C591CA5-DA69-4EBE-9034-59CEA34E6D35}" srcOrd="0" destOrd="0" presId="urn:microsoft.com/office/officeart/2005/8/layout/list1"/>
    <dgm:cxn modelId="{3AFCDD17-74D8-45E0-B633-512AD317198F}" srcId="{8BCE39D1-1C39-4D32-B92F-C9CC9B79374F}" destId="{FE9B9241-7728-4D38-8BDB-72878E1E9999}" srcOrd="2" destOrd="0" parTransId="{17409632-CC1F-4ACD-8CC5-09D598EB56C7}" sibTransId="{9E7C3464-FEA9-4D66-B9BA-0A6FC13AAD1B}"/>
    <dgm:cxn modelId="{F91BF4B5-C4EF-4BAA-BB74-5EC351359C9C}" type="presOf" srcId="{8BCE39D1-1C39-4D32-B92F-C9CC9B79374F}" destId="{E4F598EC-14B3-4BA9-8BDB-C58609655542}" srcOrd="1" destOrd="0" presId="urn:microsoft.com/office/officeart/2005/8/layout/list1"/>
    <dgm:cxn modelId="{AF8939A3-8FD8-4969-B5F9-54E5BB609993}" type="presOf" srcId="{FE9B9241-7728-4D38-8BDB-72878E1E9999}" destId="{8C591CA5-DA69-4EBE-9034-59CEA34E6D35}" srcOrd="0" destOrd="2" presId="urn:microsoft.com/office/officeart/2005/8/layout/list1"/>
    <dgm:cxn modelId="{6609A21B-C0CE-47F7-AD10-F7B6576D1F6A}" type="presOf" srcId="{0B4AFE53-DC41-49C1-980D-87E47D188E10}" destId="{8C591CA5-DA69-4EBE-9034-59CEA34E6D35}" srcOrd="0" destOrd="1" presId="urn:microsoft.com/office/officeart/2005/8/layout/list1"/>
    <dgm:cxn modelId="{E52A9577-5FDF-484B-A506-AF18BCBBCCB6}" srcId="{8BCE39D1-1C39-4D32-B92F-C9CC9B79374F}" destId="{C03F9EFD-53A1-4F95-95A5-7E0C559E7CB7}" srcOrd="0" destOrd="0" parTransId="{6B762091-38CE-4E0A-B945-0516AE068297}" sibTransId="{F86DC63A-F22A-410F-8B13-F1BA8AA317E9}"/>
    <dgm:cxn modelId="{697A649C-2A35-4A31-BF6C-AB96B9A1A3BC}" type="presParOf" srcId="{44255798-5A01-4BB2-A8D0-9F3C1EE20002}" destId="{B375FE29-9966-4E82-B9F8-AA79400796B9}" srcOrd="0" destOrd="0" presId="urn:microsoft.com/office/officeart/2005/8/layout/list1"/>
    <dgm:cxn modelId="{88A691D7-5AB7-4A72-90C9-358429954A6C}" type="presParOf" srcId="{B375FE29-9966-4E82-B9F8-AA79400796B9}" destId="{B3F5E86B-0589-4FF1-B130-85FBFEA3A344}" srcOrd="0" destOrd="0" presId="urn:microsoft.com/office/officeart/2005/8/layout/list1"/>
    <dgm:cxn modelId="{C6A35CA2-0657-4D72-B7E8-B23F25373F1A}" type="presParOf" srcId="{B375FE29-9966-4E82-B9F8-AA79400796B9}" destId="{E4F598EC-14B3-4BA9-8BDB-C58609655542}" srcOrd="1" destOrd="0" presId="urn:microsoft.com/office/officeart/2005/8/layout/list1"/>
    <dgm:cxn modelId="{9DE64FC9-CAED-4F7A-9107-42A1C1D321E2}" type="presParOf" srcId="{44255798-5A01-4BB2-A8D0-9F3C1EE20002}" destId="{79F72E27-48EE-44D5-8350-B660364C18E4}" srcOrd="1" destOrd="0" presId="urn:microsoft.com/office/officeart/2005/8/layout/list1"/>
    <dgm:cxn modelId="{2F9773C0-0BDC-40BD-8E85-A643DB13D0D3}" type="presParOf" srcId="{44255798-5A01-4BB2-A8D0-9F3C1EE20002}" destId="{8C591CA5-DA69-4EBE-9034-59CEA34E6D35}" srcOrd="2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51A27-922E-4B9B-A3E8-76DD76FAF74D}" type="doc">
      <dgm:prSet loTypeId="urn:microsoft.com/office/officeart/2005/8/layout/list1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1A7617D-86E9-4F37-96AB-5507E9F1303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400" b="1" dirty="0" smtClean="0">
              <a:latin typeface="Arial" pitchFamily="34" charset="0"/>
              <a:cs typeface="Arial" pitchFamily="34" charset="0"/>
            </a:rPr>
            <a:t>3. Установление правил взаимодействия</a:t>
          </a:r>
          <a:br>
            <a:rPr lang="ru-RU" sz="2400" b="1" dirty="0" smtClean="0">
              <a:latin typeface="Arial" pitchFamily="34" charset="0"/>
              <a:cs typeface="Arial" pitchFamily="34" charset="0"/>
            </a:rPr>
          </a:br>
          <a:r>
            <a:rPr lang="ru-RU" sz="2400" b="1" dirty="0" smtClean="0">
              <a:latin typeface="Arial" pitchFamily="34" charset="0"/>
              <a:cs typeface="Arial" pitchFamily="34" charset="0"/>
            </a:rPr>
            <a:t>    в разных ситуациях: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386D0F2C-FC46-40D7-8801-2312FD9CAA90}" type="parTrans" cxnId="{ABA7FF87-67FC-4476-935F-C551D5C9C7BD}">
      <dgm:prSet/>
      <dgm:spPr/>
      <dgm:t>
        <a:bodyPr/>
        <a:lstStyle/>
        <a:p>
          <a:endParaRPr lang="ru-RU" sz="1600">
            <a:latin typeface="Arial" pitchFamily="34" charset="0"/>
            <a:cs typeface="Arial" pitchFamily="34" charset="0"/>
          </a:endParaRPr>
        </a:p>
      </dgm:t>
    </dgm:pt>
    <dgm:pt modelId="{89F6AD1B-FFE6-41D3-B982-09CFC3DD33FD}" type="sibTrans" cxnId="{ABA7FF87-67FC-4476-935F-C551D5C9C7BD}">
      <dgm:prSet/>
      <dgm:spPr/>
      <dgm:t>
        <a:bodyPr/>
        <a:lstStyle/>
        <a:p>
          <a:endParaRPr lang="ru-RU" sz="1600">
            <a:latin typeface="Arial" pitchFamily="34" charset="0"/>
            <a:cs typeface="Arial" pitchFamily="34" charset="0"/>
          </a:endParaRPr>
        </a:p>
      </dgm:t>
    </dgm:pt>
    <dgm:pt modelId="{D9E31409-14B3-424E-B1F7-775A65F11DB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dirty="0" smtClean="0">
              <a:latin typeface="Arial" pitchFamily="34" charset="0"/>
              <a:cs typeface="Arial" pitchFamily="34" charset="0"/>
            </a:rPr>
            <a:t>создание условий для позитивных, доброжелательных отношений между детьми, в том числе принадлежащими</a:t>
          </a:r>
          <a:br>
            <a:rPr lang="ru-RU" sz="2000" dirty="0" smtClean="0">
              <a:latin typeface="Arial" pitchFamily="34" charset="0"/>
              <a:cs typeface="Arial" pitchFamily="34" charset="0"/>
            </a:rPr>
          </a:br>
          <a:r>
            <a:rPr lang="ru-RU" sz="2000" dirty="0" smtClean="0">
              <a:latin typeface="Arial" pitchFamily="34" charset="0"/>
              <a:cs typeface="Arial" pitchFamily="34" charset="0"/>
            </a:rPr>
            <a:t>к разным национально-культурным, религиозным общностям</a:t>
          </a:r>
          <a:br>
            <a:rPr lang="ru-RU" sz="2000" dirty="0" smtClean="0">
              <a:latin typeface="Arial" pitchFamily="34" charset="0"/>
              <a:cs typeface="Arial" pitchFamily="34" charset="0"/>
            </a:rPr>
          </a:br>
          <a:r>
            <a:rPr lang="ru-RU" sz="2000" dirty="0" smtClean="0">
              <a:latin typeface="Arial" pitchFamily="34" charset="0"/>
              <a:cs typeface="Arial" pitchFamily="34" charset="0"/>
            </a:rPr>
            <a:t>и социальным слоям, а также имеющими различные</a:t>
          </a:r>
          <a:br>
            <a:rPr lang="ru-RU" sz="2000" dirty="0" smtClean="0">
              <a:latin typeface="Arial" pitchFamily="34" charset="0"/>
              <a:cs typeface="Arial" pitchFamily="34" charset="0"/>
            </a:rPr>
          </a:br>
          <a:r>
            <a:rPr lang="ru-RU" sz="2000" dirty="0" smtClean="0">
              <a:latin typeface="Arial" pitchFamily="34" charset="0"/>
              <a:cs typeface="Arial" pitchFamily="34" charset="0"/>
            </a:rPr>
            <a:t>(в том числе ограниченные) возможности здоровья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9DD9C6A5-411C-4D61-808C-A74A13D06896}" type="parTrans" cxnId="{3899AB9B-9FC8-4863-8FED-D0ABD24F16D0}">
      <dgm:prSet/>
      <dgm:spPr/>
      <dgm:t>
        <a:bodyPr/>
        <a:lstStyle/>
        <a:p>
          <a:endParaRPr lang="ru-RU" sz="1600">
            <a:latin typeface="Arial" pitchFamily="34" charset="0"/>
            <a:cs typeface="Arial" pitchFamily="34" charset="0"/>
          </a:endParaRPr>
        </a:p>
      </dgm:t>
    </dgm:pt>
    <dgm:pt modelId="{36336C54-CB6E-441E-BE16-66D043C6FFE7}" type="sibTrans" cxnId="{3899AB9B-9FC8-4863-8FED-D0ABD24F16D0}">
      <dgm:prSet/>
      <dgm:spPr/>
      <dgm:t>
        <a:bodyPr/>
        <a:lstStyle/>
        <a:p>
          <a:endParaRPr lang="ru-RU" sz="1600">
            <a:latin typeface="Arial" pitchFamily="34" charset="0"/>
            <a:cs typeface="Arial" pitchFamily="34" charset="0"/>
          </a:endParaRPr>
        </a:p>
      </dgm:t>
    </dgm:pt>
    <dgm:pt modelId="{04A4EFD0-823A-428A-A289-5B5066D14B5F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ru-RU" sz="2000" dirty="0" smtClean="0">
              <a:latin typeface="Arial" pitchFamily="34" charset="0"/>
              <a:cs typeface="Arial" pitchFamily="34" charset="0"/>
            </a:rPr>
            <a:t>развитие коммуникативных способностей детей, позволяющих разрешать конфликтные ситуации со сверстниками </a:t>
          </a:r>
        </a:p>
      </dgm:t>
    </dgm:pt>
    <dgm:pt modelId="{0A03EB7C-B8E4-40CC-9792-1586BDB2BCC5}" type="parTrans" cxnId="{9FAD78EA-D679-4012-8378-869FF36D9524}">
      <dgm:prSet/>
      <dgm:spPr/>
      <dgm:t>
        <a:bodyPr/>
        <a:lstStyle/>
        <a:p>
          <a:endParaRPr lang="ru-RU"/>
        </a:p>
      </dgm:t>
    </dgm:pt>
    <dgm:pt modelId="{3230255D-4A71-4DBF-BC68-F64AB83AAFDF}" type="sibTrans" cxnId="{9FAD78EA-D679-4012-8378-869FF36D9524}">
      <dgm:prSet/>
      <dgm:spPr/>
      <dgm:t>
        <a:bodyPr/>
        <a:lstStyle/>
        <a:p>
          <a:endParaRPr lang="ru-RU"/>
        </a:p>
      </dgm:t>
    </dgm:pt>
    <dgm:pt modelId="{7FF50F29-205B-47FA-B6EA-9F8895669962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ru-RU" sz="2000" dirty="0" smtClean="0">
              <a:latin typeface="Arial" pitchFamily="34" charset="0"/>
              <a:cs typeface="Arial" pitchFamily="34" charset="0"/>
            </a:rPr>
            <a:t>развитие умения детей работать в группе сверстников</a:t>
          </a:r>
        </a:p>
      </dgm:t>
    </dgm:pt>
    <dgm:pt modelId="{41F81871-4B28-4666-925F-9893E442FC13}" type="parTrans" cxnId="{D3759E9C-85F8-4389-84A1-CB19C96B43B3}">
      <dgm:prSet/>
      <dgm:spPr/>
      <dgm:t>
        <a:bodyPr/>
        <a:lstStyle/>
        <a:p>
          <a:endParaRPr lang="ru-RU"/>
        </a:p>
      </dgm:t>
    </dgm:pt>
    <dgm:pt modelId="{D401AB10-402B-4A86-8BC0-254FE592C0F3}" type="sibTrans" cxnId="{D3759E9C-85F8-4389-84A1-CB19C96B43B3}">
      <dgm:prSet/>
      <dgm:spPr/>
      <dgm:t>
        <a:bodyPr/>
        <a:lstStyle/>
        <a:p>
          <a:endParaRPr lang="ru-RU"/>
        </a:p>
      </dgm:t>
    </dgm:pt>
    <dgm:pt modelId="{934C9514-3F4B-4635-AA5E-1D57410045C5}" type="pres">
      <dgm:prSet presAssocID="{F7751A27-922E-4B9B-A3E8-76DD76FAF74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755AF4-D762-4862-BAA6-07F3C1B27A0B}" type="pres">
      <dgm:prSet presAssocID="{31A7617D-86E9-4F37-96AB-5507E9F13034}" presName="parentLin" presStyleCnt="0"/>
      <dgm:spPr/>
    </dgm:pt>
    <dgm:pt modelId="{7C95EB84-7636-455F-80FD-FF0081E883F4}" type="pres">
      <dgm:prSet presAssocID="{31A7617D-86E9-4F37-96AB-5507E9F13034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66FA422C-3B6E-4EC5-9889-C82703941076}" type="pres">
      <dgm:prSet presAssocID="{31A7617D-86E9-4F37-96AB-5507E9F13034}" presName="parentText" presStyleLbl="node1" presStyleIdx="0" presStyleCnt="1" custScaleX="126304" custScaleY="772571" custLinFactNeighborY="-664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9D849-23B8-4288-A339-0BA565A81B8B}" type="pres">
      <dgm:prSet presAssocID="{31A7617D-86E9-4F37-96AB-5507E9F13034}" presName="negativeSpace" presStyleCnt="0"/>
      <dgm:spPr/>
    </dgm:pt>
    <dgm:pt modelId="{CE5A16E5-A404-4B75-B463-CD63F87FC585}" type="pres">
      <dgm:prSet presAssocID="{31A7617D-86E9-4F37-96AB-5507E9F13034}" presName="childText" presStyleLbl="conFgAcc1" presStyleIdx="0" presStyleCnt="1" custScaleY="172185" custLinFactY="-1641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AD78EA-D679-4012-8378-869FF36D9524}" srcId="{31A7617D-86E9-4F37-96AB-5507E9F13034}" destId="{04A4EFD0-823A-428A-A289-5B5066D14B5F}" srcOrd="1" destOrd="0" parTransId="{0A03EB7C-B8E4-40CC-9792-1586BDB2BCC5}" sibTransId="{3230255D-4A71-4DBF-BC68-F64AB83AAFDF}"/>
    <dgm:cxn modelId="{F3B6CDA0-68A1-46CD-87A5-4CC0C8BC0ACD}" type="presOf" srcId="{31A7617D-86E9-4F37-96AB-5507E9F13034}" destId="{7C95EB84-7636-455F-80FD-FF0081E883F4}" srcOrd="0" destOrd="0" presId="urn:microsoft.com/office/officeart/2005/8/layout/list1"/>
    <dgm:cxn modelId="{ABA7FF87-67FC-4476-935F-C551D5C9C7BD}" srcId="{F7751A27-922E-4B9B-A3E8-76DD76FAF74D}" destId="{31A7617D-86E9-4F37-96AB-5507E9F13034}" srcOrd="0" destOrd="0" parTransId="{386D0F2C-FC46-40D7-8801-2312FD9CAA90}" sibTransId="{89F6AD1B-FFE6-41D3-B982-09CFC3DD33FD}"/>
    <dgm:cxn modelId="{12E9D0E2-C86C-4EF4-BC23-91B0DCDB7495}" type="presOf" srcId="{7FF50F29-205B-47FA-B6EA-9F8895669962}" destId="{CE5A16E5-A404-4B75-B463-CD63F87FC585}" srcOrd="0" destOrd="2" presId="urn:microsoft.com/office/officeart/2005/8/layout/list1"/>
    <dgm:cxn modelId="{F35E5520-1A44-4BAA-9BB6-D70E663E45CA}" type="presOf" srcId="{31A7617D-86E9-4F37-96AB-5507E9F13034}" destId="{66FA422C-3B6E-4EC5-9889-C82703941076}" srcOrd="1" destOrd="0" presId="urn:microsoft.com/office/officeart/2005/8/layout/list1"/>
    <dgm:cxn modelId="{3899AB9B-9FC8-4863-8FED-D0ABD24F16D0}" srcId="{31A7617D-86E9-4F37-96AB-5507E9F13034}" destId="{D9E31409-14B3-424E-B1F7-775A65F11DB4}" srcOrd="0" destOrd="0" parTransId="{9DD9C6A5-411C-4D61-808C-A74A13D06896}" sibTransId="{36336C54-CB6E-441E-BE16-66D043C6FFE7}"/>
    <dgm:cxn modelId="{D7749482-2166-4FBC-BDD1-5E485E05868F}" type="presOf" srcId="{04A4EFD0-823A-428A-A289-5B5066D14B5F}" destId="{CE5A16E5-A404-4B75-B463-CD63F87FC585}" srcOrd="0" destOrd="1" presId="urn:microsoft.com/office/officeart/2005/8/layout/list1"/>
    <dgm:cxn modelId="{D3759E9C-85F8-4389-84A1-CB19C96B43B3}" srcId="{31A7617D-86E9-4F37-96AB-5507E9F13034}" destId="{7FF50F29-205B-47FA-B6EA-9F8895669962}" srcOrd="2" destOrd="0" parTransId="{41F81871-4B28-4666-925F-9893E442FC13}" sibTransId="{D401AB10-402B-4A86-8BC0-254FE592C0F3}"/>
    <dgm:cxn modelId="{56EE72CE-39BA-4398-849F-CCEB3E337BF5}" type="presOf" srcId="{F7751A27-922E-4B9B-A3E8-76DD76FAF74D}" destId="{934C9514-3F4B-4635-AA5E-1D57410045C5}" srcOrd="0" destOrd="0" presId="urn:microsoft.com/office/officeart/2005/8/layout/list1"/>
    <dgm:cxn modelId="{09F082C4-A771-4843-A9C6-92E143C042EC}" type="presOf" srcId="{D9E31409-14B3-424E-B1F7-775A65F11DB4}" destId="{CE5A16E5-A404-4B75-B463-CD63F87FC585}" srcOrd="0" destOrd="0" presId="urn:microsoft.com/office/officeart/2005/8/layout/list1"/>
    <dgm:cxn modelId="{145165FE-CA4D-4982-9FE8-CDD3E80F5E48}" type="presParOf" srcId="{934C9514-3F4B-4635-AA5E-1D57410045C5}" destId="{0E755AF4-D762-4862-BAA6-07F3C1B27A0B}" srcOrd="0" destOrd="0" presId="urn:microsoft.com/office/officeart/2005/8/layout/list1"/>
    <dgm:cxn modelId="{5D993315-6036-42F6-B3FA-EB5DBBBC8294}" type="presParOf" srcId="{0E755AF4-D762-4862-BAA6-07F3C1B27A0B}" destId="{7C95EB84-7636-455F-80FD-FF0081E883F4}" srcOrd="0" destOrd="0" presId="urn:microsoft.com/office/officeart/2005/8/layout/list1"/>
    <dgm:cxn modelId="{35100E27-DAB3-407B-AFE5-07181FA166F3}" type="presParOf" srcId="{0E755AF4-D762-4862-BAA6-07F3C1B27A0B}" destId="{66FA422C-3B6E-4EC5-9889-C82703941076}" srcOrd="1" destOrd="0" presId="urn:microsoft.com/office/officeart/2005/8/layout/list1"/>
    <dgm:cxn modelId="{6D7091DB-4051-4D98-AC5F-4409334C861E}" type="presParOf" srcId="{934C9514-3F4B-4635-AA5E-1D57410045C5}" destId="{5AE9D849-23B8-4288-A339-0BA565A81B8B}" srcOrd="1" destOrd="0" presId="urn:microsoft.com/office/officeart/2005/8/layout/list1"/>
    <dgm:cxn modelId="{93E06162-B68A-49A0-BCCA-DF15815134B9}" type="presParOf" srcId="{934C9514-3F4B-4635-AA5E-1D57410045C5}" destId="{CE5A16E5-A404-4B75-B463-CD63F87FC585}" srcOrd="2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261475-2328-49FC-A285-C7123FDEAD61}" type="doc">
      <dgm:prSet loTypeId="urn:microsoft.com/office/officeart/2005/8/layout/list1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16402C5-2A88-446A-8C83-C804095834E8}">
      <dgm:prSet custT="1"/>
      <dgm:spPr/>
      <dgm:t>
        <a:bodyPr/>
        <a:lstStyle/>
        <a:p>
          <a:pPr rtl="0"/>
          <a:r>
            <a:rPr lang="ru-RU" sz="2200" b="1" dirty="0" smtClean="0">
              <a:latin typeface="Arial" pitchFamily="34" charset="0"/>
              <a:cs typeface="Arial" pitchFamily="34" charset="0"/>
            </a:rPr>
            <a:t>4. Построение  вариативного развивающего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образования, ориентированного на зону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ближайшего развития каждого ребёнка, через:</a:t>
          </a:r>
          <a:endParaRPr lang="ru-RU" sz="2200" b="1" dirty="0">
            <a:latin typeface="Arial" pitchFamily="34" charset="0"/>
            <a:cs typeface="Arial" pitchFamily="34" charset="0"/>
          </a:endParaRPr>
        </a:p>
      </dgm:t>
    </dgm:pt>
    <dgm:pt modelId="{E693C228-1A1B-4556-ACF8-A0C5AB0B2F7C}" type="parTrans" cxnId="{3AD496A1-864E-4EA9-8AD3-23B57437109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1A29014-839A-4E47-AAFB-A5F7E06BA25B}" type="sibTrans" cxnId="{3AD496A1-864E-4EA9-8AD3-23B57437109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4F4F545-5162-4FAD-86CA-BA10DBEC17D5}">
      <dgm:prSet custT="1"/>
      <dgm:spPr/>
      <dgm:t>
        <a:bodyPr/>
        <a:lstStyle/>
        <a:p>
          <a:pPr rtl="0"/>
          <a:r>
            <a:rPr lang="ru-RU" sz="1800" dirty="0" smtClean="0">
              <a:latin typeface="Arial" pitchFamily="34" charset="0"/>
              <a:cs typeface="Arial" pitchFamily="34" charset="0"/>
            </a:rPr>
            <a:t>создание условий для овладения культурными средствами деятельности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CA59EEF7-8910-442B-AF3A-17ACB8FDC634}" type="parTrans" cxnId="{65DD0DD6-DE2F-440D-86C6-E89BE561E13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0548AE1-4EE7-4F88-8134-6BC422A78792}" type="sibTrans" cxnId="{65DD0DD6-DE2F-440D-86C6-E89BE561E13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3479C324-7F37-4C61-8E1A-88B53B2D8D92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организацию видов деятельности, способствующих развитию мышления, речи, общения, воображения и детского творчества, личностного, физического и художественно – эстетического развития детей</a:t>
          </a:r>
        </a:p>
      </dgm:t>
    </dgm:pt>
    <dgm:pt modelId="{7258272B-7C26-418A-885F-D24BE06B89ED}" type="parTrans" cxnId="{F2A35E34-F7C1-4C95-B728-15971A7E5BB3}">
      <dgm:prSet/>
      <dgm:spPr/>
      <dgm:t>
        <a:bodyPr/>
        <a:lstStyle/>
        <a:p>
          <a:endParaRPr lang="ru-RU"/>
        </a:p>
      </dgm:t>
    </dgm:pt>
    <dgm:pt modelId="{48452181-2796-4D3F-B300-A3BD8846CA08}" type="sibTrans" cxnId="{F2A35E34-F7C1-4C95-B728-15971A7E5BB3}">
      <dgm:prSet/>
      <dgm:spPr/>
      <dgm:t>
        <a:bodyPr/>
        <a:lstStyle/>
        <a:p>
          <a:endParaRPr lang="ru-RU"/>
        </a:p>
      </dgm:t>
    </dgm:pt>
    <dgm:pt modelId="{D4F6C797-662B-4E3E-A2BA-24414AA19D0C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поддержку спонтанной игры детей, её обогащение,  обеспечение игрового времени и пространства</a:t>
          </a:r>
        </a:p>
      </dgm:t>
    </dgm:pt>
    <dgm:pt modelId="{292C1B35-0546-43F1-BB29-5AE764CD9590}" type="parTrans" cxnId="{6544B4C7-A792-4B45-9E2E-FD4F6D5A4B68}">
      <dgm:prSet/>
      <dgm:spPr/>
      <dgm:t>
        <a:bodyPr/>
        <a:lstStyle/>
        <a:p>
          <a:endParaRPr lang="ru-RU"/>
        </a:p>
      </dgm:t>
    </dgm:pt>
    <dgm:pt modelId="{F6B42832-8829-45E7-9729-252F5288DE11}" type="sibTrans" cxnId="{6544B4C7-A792-4B45-9E2E-FD4F6D5A4B68}">
      <dgm:prSet/>
      <dgm:spPr/>
      <dgm:t>
        <a:bodyPr/>
        <a:lstStyle/>
        <a:p>
          <a:endParaRPr lang="ru-RU"/>
        </a:p>
      </dgm:t>
    </dgm:pt>
    <dgm:pt modelId="{D75C4143-07B5-410B-93E1-BD07B70D18AF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оценку индивидуального развития детей</a:t>
          </a:r>
        </a:p>
      </dgm:t>
    </dgm:pt>
    <dgm:pt modelId="{B3FB472B-5182-46EE-9972-911272712248}" type="parTrans" cxnId="{0BBD20FE-1930-41C0-8EA2-59A22E117E1A}">
      <dgm:prSet/>
      <dgm:spPr/>
      <dgm:t>
        <a:bodyPr/>
        <a:lstStyle/>
        <a:p>
          <a:endParaRPr lang="ru-RU"/>
        </a:p>
      </dgm:t>
    </dgm:pt>
    <dgm:pt modelId="{7426411B-12BE-4CB6-99DD-982DF6F18FAE}" type="sibTrans" cxnId="{0BBD20FE-1930-41C0-8EA2-59A22E117E1A}">
      <dgm:prSet/>
      <dgm:spPr/>
      <dgm:t>
        <a:bodyPr/>
        <a:lstStyle/>
        <a:p>
          <a:endParaRPr lang="ru-RU"/>
        </a:p>
      </dgm:t>
    </dgm:pt>
    <dgm:pt modelId="{827533A5-631D-4D3F-B5C8-F3D6215B3CF9}" type="pres">
      <dgm:prSet presAssocID="{BB261475-2328-49FC-A285-C7123FDEAD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6C4AA-B9C2-47BD-9223-D1396BA397AC}" type="pres">
      <dgm:prSet presAssocID="{B16402C5-2A88-446A-8C83-C804095834E8}" presName="parentLin" presStyleCnt="0"/>
      <dgm:spPr/>
    </dgm:pt>
    <dgm:pt modelId="{D5A856A6-00AC-4974-8B8F-79E99F28A7C7}" type="pres">
      <dgm:prSet presAssocID="{B16402C5-2A88-446A-8C83-C804095834E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53D897D5-5585-4EC1-ACE3-1199B3CC0F78}" type="pres">
      <dgm:prSet presAssocID="{B16402C5-2A88-446A-8C83-C804095834E8}" presName="parentText" presStyleLbl="node1" presStyleIdx="0" presStyleCnt="1" custScaleX="131460" custScaleY="58565" custLinFactNeighborY="-143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3C26E-3DAB-4C96-9ABF-EB05A09E4AA7}" type="pres">
      <dgm:prSet presAssocID="{B16402C5-2A88-446A-8C83-C804095834E8}" presName="negativeSpace" presStyleCnt="0"/>
      <dgm:spPr/>
    </dgm:pt>
    <dgm:pt modelId="{CC86588E-0D6B-4890-B8CD-3D28DDE4CDE1}" type="pres">
      <dgm:prSet presAssocID="{B16402C5-2A88-446A-8C83-C804095834E8}" presName="childText" presStyleLbl="conFgAcc1" presStyleIdx="0" presStyleCnt="1" custScaleY="90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DD0DD6-DE2F-440D-86C6-E89BE561E130}" srcId="{B16402C5-2A88-446A-8C83-C804095834E8}" destId="{94F4F545-5162-4FAD-86CA-BA10DBEC17D5}" srcOrd="0" destOrd="0" parTransId="{CA59EEF7-8910-442B-AF3A-17ACB8FDC634}" sibTransId="{C0548AE1-4EE7-4F88-8134-6BC422A78792}"/>
    <dgm:cxn modelId="{919DC2A3-B314-423A-A84C-3663F2A1FD35}" type="presOf" srcId="{D4F6C797-662B-4E3E-A2BA-24414AA19D0C}" destId="{CC86588E-0D6B-4890-B8CD-3D28DDE4CDE1}" srcOrd="0" destOrd="2" presId="urn:microsoft.com/office/officeart/2005/8/layout/list1"/>
    <dgm:cxn modelId="{0BBD20FE-1930-41C0-8EA2-59A22E117E1A}" srcId="{B16402C5-2A88-446A-8C83-C804095834E8}" destId="{D75C4143-07B5-410B-93E1-BD07B70D18AF}" srcOrd="3" destOrd="0" parTransId="{B3FB472B-5182-46EE-9972-911272712248}" sibTransId="{7426411B-12BE-4CB6-99DD-982DF6F18FAE}"/>
    <dgm:cxn modelId="{B4BC115C-3CD3-4AB5-94DE-9DD9F1F4B585}" type="presOf" srcId="{D75C4143-07B5-410B-93E1-BD07B70D18AF}" destId="{CC86588E-0D6B-4890-B8CD-3D28DDE4CDE1}" srcOrd="0" destOrd="3" presId="urn:microsoft.com/office/officeart/2005/8/layout/list1"/>
    <dgm:cxn modelId="{6544B4C7-A792-4B45-9E2E-FD4F6D5A4B68}" srcId="{B16402C5-2A88-446A-8C83-C804095834E8}" destId="{D4F6C797-662B-4E3E-A2BA-24414AA19D0C}" srcOrd="2" destOrd="0" parTransId="{292C1B35-0546-43F1-BB29-5AE764CD9590}" sibTransId="{F6B42832-8829-45E7-9729-252F5288DE11}"/>
    <dgm:cxn modelId="{F2A35E34-F7C1-4C95-B728-15971A7E5BB3}" srcId="{B16402C5-2A88-446A-8C83-C804095834E8}" destId="{3479C324-7F37-4C61-8E1A-88B53B2D8D92}" srcOrd="1" destOrd="0" parTransId="{7258272B-7C26-418A-885F-D24BE06B89ED}" sibTransId="{48452181-2796-4D3F-B300-A3BD8846CA08}"/>
    <dgm:cxn modelId="{F66CB512-5AF9-4849-90D9-9AA9EFFD5302}" type="presOf" srcId="{BB261475-2328-49FC-A285-C7123FDEAD61}" destId="{827533A5-631D-4D3F-B5C8-F3D6215B3CF9}" srcOrd="0" destOrd="0" presId="urn:microsoft.com/office/officeart/2005/8/layout/list1"/>
    <dgm:cxn modelId="{47C174AC-A32F-46A7-88EB-E9C844F9C7D0}" type="presOf" srcId="{3479C324-7F37-4C61-8E1A-88B53B2D8D92}" destId="{CC86588E-0D6B-4890-B8CD-3D28DDE4CDE1}" srcOrd="0" destOrd="1" presId="urn:microsoft.com/office/officeart/2005/8/layout/list1"/>
    <dgm:cxn modelId="{3AD496A1-864E-4EA9-8AD3-23B574371099}" srcId="{BB261475-2328-49FC-A285-C7123FDEAD61}" destId="{B16402C5-2A88-446A-8C83-C804095834E8}" srcOrd="0" destOrd="0" parTransId="{E693C228-1A1B-4556-ACF8-A0C5AB0B2F7C}" sibTransId="{91A29014-839A-4E47-AAFB-A5F7E06BA25B}"/>
    <dgm:cxn modelId="{06771B97-9003-4B19-8D60-BAD6E16D8D8B}" type="presOf" srcId="{94F4F545-5162-4FAD-86CA-BA10DBEC17D5}" destId="{CC86588E-0D6B-4890-B8CD-3D28DDE4CDE1}" srcOrd="0" destOrd="0" presId="urn:microsoft.com/office/officeart/2005/8/layout/list1"/>
    <dgm:cxn modelId="{CD97EE44-EEF7-4C78-B46E-2D6D07B57550}" type="presOf" srcId="{B16402C5-2A88-446A-8C83-C804095834E8}" destId="{D5A856A6-00AC-4974-8B8F-79E99F28A7C7}" srcOrd="0" destOrd="0" presId="urn:microsoft.com/office/officeart/2005/8/layout/list1"/>
    <dgm:cxn modelId="{E40C0C73-CE3E-4004-A0D8-7259D7120691}" type="presOf" srcId="{B16402C5-2A88-446A-8C83-C804095834E8}" destId="{53D897D5-5585-4EC1-ACE3-1199B3CC0F78}" srcOrd="1" destOrd="0" presId="urn:microsoft.com/office/officeart/2005/8/layout/list1"/>
    <dgm:cxn modelId="{BEC8812C-B6B3-4362-9BC4-4401BA6B9BAE}" type="presParOf" srcId="{827533A5-631D-4D3F-B5C8-F3D6215B3CF9}" destId="{D376C4AA-B9C2-47BD-9223-D1396BA397AC}" srcOrd="0" destOrd="0" presId="urn:microsoft.com/office/officeart/2005/8/layout/list1"/>
    <dgm:cxn modelId="{7020695F-4CB4-4B3E-A3C0-099B310B915C}" type="presParOf" srcId="{D376C4AA-B9C2-47BD-9223-D1396BA397AC}" destId="{D5A856A6-00AC-4974-8B8F-79E99F28A7C7}" srcOrd="0" destOrd="0" presId="urn:microsoft.com/office/officeart/2005/8/layout/list1"/>
    <dgm:cxn modelId="{D37F5DEA-4D66-441B-A963-DA6A92CAD0CA}" type="presParOf" srcId="{D376C4AA-B9C2-47BD-9223-D1396BA397AC}" destId="{53D897D5-5585-4EC1-ACE3-1199B3CC0F78}" srcOrd="1" destOrd="0" presId="urn:microsoft.com/office/officeart/2005/8/layout/list1"/>
    <dgm:cxn modelId="{177AEC11-FF60-4101-A333-1F24E993D873}" type="presParOf" srcId="{827533A5-631D-4D3F-B5C8-F3D6215B3CF9}" destId="{8483C26E-3DAB-4C96-9ABF-EB05A09E4AA7}" srcOrd="1" destOrd="0" presId="urn:microsoft.com/office/officeart/2005/8/layout/list1"/>
    <dgm:cxn modelId="{4E671DA1-36F9-4B14-B63C-66B15F2B0604}" type="presParOf" srcId="{827533A5-631D-4D3F-B5C8-F3D6215B3CF9}" destId="{CC86588E-0D6B-4890-B8CD-3D28DDE4CDE1}" srcOrd="2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261475-2328-49FC-A285-C7123FDEAD61}" type="doc">
      <dgm:prSet loTypeId="urn:microsoft.com/office/officeart/2005/8/layout/list1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16402C5-2A88-446A-8C83-C804095834E8}">
      <dgm:prSet custT="1"/>
      <dgm:spPr/>
      <dgm:t>
        <a:bodyPr/>
        <a:lstStyle/>
        <a:p>
          <a:pPr rtl="0"/>
          <a:r>
            <a:rPr lang="ru-RU" sz="2200" b="1" dirty="0" smtClean="0">
              <a:latin typeface="Arial" pitchFamily="34" charset="0"/>
              <a:cs typeface="Arial" pitchFamily="34" charset="0"/>
            </a:rPr>
            <a:t>5. Взаимодействие с родителями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по вопросам образования ребёнка,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непосредственного вовлечения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их в образовательную деятельность,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в том числе посредством создания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образовательных проектов совместно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с семьёй на основе выявления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потребностей и поддержки</a:t>
          </a:r>
          <a:br>
            <a:rPr lang="ru-RU" sz="2200" b="1" dirty="0" smtClean="0">
              <a:latin typeface="Arial" pitchFamily="34" charset="0"/>
              <a:cs typeface="Arial" pitchFamily="34" charset="0"/>
            </a:rPr>
          </a:br>
          <a:r>
            <a:rPr lang="ru-RU" sz="2200" b="1" dirty="0" smtClean="0">
              <a:latin typeface="Arial" pitchFamily="34" charset="0"/>
              <a:cs typeface="Arial" pitchFamily="34" charset="0"/>
            </a:rPr>
            <a:t>    образовательных инициатив семьи</a:t>
          </a:r>
          <a:endParaRPr lang="ru-RU" sz="2200" b="1" dirty="0">
            <a:latin typeface="Arial" pitchFamily="34" charset="0"/>
            <a:cs typeface="Arial" pitchFamily="34" charset="0"/>
          </a:endParaRPr>
        </a:p>
      </dgm:t>
    </dgm:pt>
    <dgm:pt modelId="{E693C228-1A1B-4556-ACF8-A0C5AB0B2F7C}" type="parTrans" cxnId="{3AD496A1-864E-4EA9-8AD3-23B57437109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1A29014-839A-4E47-AAFB-A5F7E06BA25B}" type="sibTrans" cxnId="{3AD496A1-864E-4EA9-8AD3-23B57437109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827533A5-631D-4D3F-B5C8-F3D6215B3CF9}" type="pres">
      <dgm:prSet presAssocID="{BB261475-2328-49FC-A285-C7123FDEAD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6C4AA-B9C2-47BD-9223-D1396BA397AC}" type="pres">
      <dgm:prSet presAssocID="{B16402C5-2A88-446A-8C83-C804095834E8}" presName="parentLin" presStyleCnt="0"/>
      <dgm:spPr/>
    </dgm:pt>
    <dgm:pt modelId="{D5A856A6-00AC-4974-8B8F-79E99F28A7C7}" type="pres">
      <dgm:prSet presAssocID="{B16402C5-2A88-446A-8C83-C804095834E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53D897D5-5585-4EC1-ACE3-1199B3CC0F78}" type="pres">
      <dgm:prSet presAssocID="{B16402C5-2A88-446A-8C83-C804095834E8}" presName="parentText" presStyleLbl="node1" presStyleIdx="0" presStyleCnt="1" custScaleX="116070" custScaleY="1800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3C26E-3DAB-4C96-9ABF-EB05A09E4AA7}" type="pres">
      <dgm:prSet presAssocID="{B16402C5-2A88-446A-8C83-C804095834E8}" presName="negativeSpace" presStyleCnt="0"/>
      <dgm:spPr/>
    </dgm:pt>
    <dgm:pt modelId="{CC86588E-0D6B-4890-B8CD-3D28DDE4CDE1}" type="pres">
      <dgm:prSet presAssocID="{B16402C5-2A88-446A-8C83-C804095834E8}" presName="childText" presStyleLbl="conFgAcc1" presStyleIdx="0" presStyleCnt="1" custScaleY="90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07A1FD-105A-4CE3-9150-706FA042FBD7}" type="presOf" srcId="{B16402C5-2A88-446A-8C83-C804095834E8}" destId="{D5A856A6-00AC-4974-8B8F-79E99F28A7C7}" srcOrd="0" destOrd="0" presId="urn:microsoft.com/office/officeart/2005/8/layout/list1"/>
    <dgm:cxn modelId="{DA555EE7-D0A7-4764-A704-CDD9F0DB3FAB}" type="presOf" srcId="{B16402C5-2A88-446A-8C83-C804095834E8}" destId="{53D897D5-5585-4EC1-ACE3-1199B3CC0F78}" srcOrd="1" destOrd="0" presId="urn:microsoft.com/office/officeart/2005/8/layout/list1"/>
    <dgm:cxn modelId="{1645C31E-FB44-42E0-BF10-3A25BE0CC3EB}" type="presOf" srcId="{BB261475-2328-49FC-A285-C7123FDEAD61}" destId="{827533A5-631D-4D3F-B5C8-F3D6215B3CF9}" srcOrd="0" destOrd="0" presId="urn:microsoft.com/office/officeart/2005/8/layout/list1"/>
    <dgm:cxn modelId="{3AD496A1-864E-4EA9-8AD3-23B574371099}" srcId="{BB261475-2328-49FC-A285-C7123FDEAD61}" destId="{B16402C5-2A88-446A-8C83-C804095834E8}" srcOrd="0" destOrd="0" parTransId="{E693C228-1A1B-4556-ACF8-A0C5AB0B2F7C}" sibTransId="{91A29014-839A-4E47-AAFB-A5F7E06BA25B}"/>
    <dgm:cxn modelId="{401F8DB2-FBB6-4568-9470-4BAF95BC217E}" type="presParOf" srcId="{827533A5-631D-4D3F-B5C8-F3D6215B3CF9}" destId="{D376C4AA-B9C2-47BD-9223-D1396BA397AC}" srcOrd="0" destOrd="0" presId="urn:microsoft.com/office/officeart/2005/8/layout/list1"/>
    <dgm:cxn modelId="{107F4858-7543-4F2D-A554-19011B3D30DE}" type="presParOf" srcId="{D376C4AA-B9C2-47BD-9223-D1396BA397AC}" destId="{D5A856A6-00AC-4974-8B8F-79E99F28A7C7}" srcOrd="0" destOrd="0" presId="urn:microsoft.com/office/officeart/2005/8/layout/list1"/>
    <dgm:cxn modelId="{1FBE9275-5A01-4344-91FD-016EBBB9DF6A}" type="presParOf" srcId="{D376C4AA-B9C2-47BD-9223-D1396BA397AC}" destId="{53D897D5-5585-4EC1-ACE3-1199B3CC0F78}" srcOrd="1" destOrd="0" presId="urn:microsoft.com/office/officeart/2005/8/layout/list1"/>
    <dgm:cxn modelId="{4E00C0E1-0A9A-46C5-ABC5-3ECEE1444A8A}" type="presParOf" srcId="{827533A5-631D-4D3F-B5C8-F3D6215B3CF9}" destId="{8483C26E-3DAB-4C96-9ABF-EB05A09E4AA7}" srcOrd="1" destOrd="0" presId="urn:microsoft.com/office/officeart/2005/8/layout/list1"/>
    <dgm:cxn modelId="{242857D3-2A8A-4939-864D-3BBEE31EFBCC}" type="presParOf" srcId="{827533A5-631D-4D3F-B5C8-F3D6215B3CF9}" destId="{CC86588E-0D6B-4890-B8CD-3D28DDE4CDE1}" srcOrd="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7E3D8-F8A2-4DCC-9FB2-0DF4622576C4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241CC-D65F-4C6A-9F1A-6D62A1C28C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3.2.5. Условия, необходимые для создания социальной ситуации развития детей, соответствующей специфике дошкольного возраста, предполагают:…</a:t>
            </a:r>
          </a:p>
          <a:p>
            <a:r>
              <a:rPr lang="ru-RU" dirty="0" smtClean="0"/>
              <a:t>3.4.2. Педагогические работники, реализующие Программу, должны обладать  основными компетенциями, необходимыми для создания условия развития детей, обозначенными в п. 3.2.5 настоящего Стандарта.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</a:t>
            </a:r>
            <a:r>
              <a:rPr lang="ru-RU" dirty="0" smtClean="0"/>
              <a:t>беспечение психолого-педагогических условий - залог успеха реализации основной общеобразовательной программы дошкольного образования.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003322"/>
            <a:ext cx="3671886" cy="1497512"/>
          </a:xfrm>
        </p:spPr>
        <p:txBody>
          <a:bodyPr anchor="b">
            <a:normAutofit fontScale="85000" lnSpcReduction="10000"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Бутенко</a:t>
            </a:r>
            <a:r>
              <a:rPr lang="ru-RU" dirty="0" smtClean="0"/>
              <a:t> Н.Г.</a:t>
            </a:r>
          </a:p>
          <a:p>
            <a:r>
              <a:rPr lang="ru-RU" dirty="0" smtClean="0"/>
              <a:t>воспитатель МАДОУ- детского</a:t>
            </a:r>
          </a:p>
          <a:p>
            <a:r>
              <a:rPr lang="ru-RU" dirty="0" smtClean="0"/>
              <a:t>сада комбинированного вида №12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Журавушка</a:t>
            </a:r>
            <a:r>
              <a:rPr lang="ru-RU" dirty="0" smtClean="0"/>
              <a:t>» города Балаково</a:t>
            </a:r>
          </a:p>
          <a:p>
            <a:r>
              <a:rPr lang="ru-RU" dirty="0" smtClean="0"/>
              <a:t>Саратовской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96176"/>
          <a:ext cx="8229600" cy="4469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15917FC6-FE4B-4F6E-B2EC-3DE1C828876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</a:rPr>
              <a:t>Психолого-педагогические условия реализации Программы</a:t>
            </a:r>
            <a:endParaRPr lang="ru-RU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15238" cy="1371600"/>
          </a:xfrm>
          <a:solidFill>
            <a:schemeClr val="accent2">
              <a:lumMod val="60000"/>
              <a:lumOff val="40000"/>
            </a:schemeClr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15875" eaLnBrk="1" hangingPunct="1">
              <a:lnSpc>
                <a:spcPts val="1350"/>
              </a:lnSpc>
              <a:spcBef>
                <a:spcPct val="20000"/>
              </a:spcBef>
              <a:spcAft>
                <a:spcPts val="600"/>
              </a:spcAft>
            </a:pPr>
            <a:r>
              <a:rPr lang="ru-RU" sz="1800" cap="none" smtClean="0"/>
              <a:t>ДНЕВНИК ВЗАИМОДЕЙСТВИЯ ДЕТСКОГО САДА И СЕМЬИ</a:t>
            </a:r>
            <a:br>
              <a:rPr lang="ru-RU" sz="1800" cap="none" smtClean="0"/>
            </a:br>
            <a:r>
              <a:rPr lang="ru-RU" sz="1800" cap="none" smtClean="0"/>
              <a:t/>
            </a:r>
            <a:br>
              <a:rPr lang="ru-RU" sz="1800" cap="none" smtClean="0"/>
            </a:br>
            <a:r>
              <a:rPr lang="ru-RU" altLang="ru-RU" sz="2000" i="1" cap="none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Изучение воспитательных возможностей детского сада и семьи</a:t>
            </a:r>
            <a:br>
              <a:rPr lang="ru-RU" altLang="ru-RU" sz="2000" i="1" cap="none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</a:br>
            <a:endParaRPr lang="ru-RU" sz="1800" i="1" cap="none" smtClean="0"/>
          </a:p>
        </p:txBody>
      </p:sp>
      <p:sp>
        <p:nvSpPr>
          <p:cNvPr id="583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mtClean="0">
                <a:latin typeface="Monotype Corsiva" pitchFamily="66" charset="0"/>
                <a:cs typeface="Times New Roman" pitchFamily="18" charset="0"/>
              </a:rPr>
              <a:t>Такие журналы курсируют между детским садом и семьей ежемесячно. Семья сообщает воспитателям об успехах ребенка в разных сферах деятельности, об особых семейных событиях (поездках, дне рождении, посещении театра, как провели летний месяц отпуска).</a:t>
            </a:r>
            <a:endParaRPr lang="ru-RU" sz="12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/>
            <a:endParaRPr lang="ru-RU" altLang="ru-RU" smtClean="0"/>
          </a:p>
        </p:txBody>
      </p:sp>
      <p:pic>
        <p:nvPicPr>
          <p:cNvPr id="58372" name="Picture 4" descr="C:\Users\kudryavceva\Downloads\КЖ-6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213100"/>
            <a:ext cx="76327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Picture 4"/>
          <p:cNvSpPr>
            <a:spLocks noChangeAspect="1" noChangeArrowheads="1"/>
          </p:cNvSpPr>
          <p:nvPr/>
        </p:nvSpPr>
        <p:spPr bwMode="auto">
          <a:xfrm>
            <a:off x="-4860925" y="-12125325"/>
            <a:ext cx="10795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6144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214421"/>
            <a:ext cx="2606662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Picture 8"/>
          <p:cNvSpPr>
            <a:spLocks noChangeAspect="1" noChangeArrowheads="1"/>
          </p:cNvSpPr>
          <p:nvPr/>
        </p:nvSpPr>
        <p:spPr bwMode="auto">
          <a:xfrm>
            <a:off x="3867150" y="2636838"/>
            <a:ext cx="25765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61445" name="Picture 9"/>
          <p:cNvSpPr>
            <a:spLocks noChangeAspect="1" noChangeArrowheads="1"/>
          </p:cNvSpPr>
          <p:nvPr/>
        </p:nvSpPr>
        <p:spPr bwMode="auto">
          <a:xfrm>
            <a:off x="6588125" y="3257550"/>
            <a:ext cx="25558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1259632" y="116632"/>
            <a:ext cx="718523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Наглядно-тематический родительский уголок в ДОУ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071547"/>
            <a:ext cx="28575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5" y="1142983"/>
            <a:ext cx="2643205" cy="414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СПАСИБО ЗА ВНИМАНИЕ.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0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8215370" cy="4762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654296"/>
          </a:xfrm>
        </p:spPr>
        <p:txBody>
          <a:bodyPr>
            <a:noAutofit/>
          </a:bodyPr>
          <a:lstStyle/>
          <a:p>
            <a:pPr algn="ctr"/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</a:rPr>
              <a:t>«ДЛЯ ВОСПИТАНИЯ РЕБЕНКА ТРЕБУЕТСЯ БОЛЕЕ ПРОНИКНОВЕННОЕ МЫШЛЕНИЕ, БОЛЕЕ ГЛУБОКАЯ МУДРОСТЬ, ЧЕМ ДЛЯ УПРАВЛЕНИЯ ГОСУДАРСТВОМ» ЧЕННИНГ  У.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3299500829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3143248"/>
            <a:ext cx="6400800" cy="314327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285860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Уважение взрослых к человеческому достоинству детей, формирование и поддержка их положительной самооценки, уверенности в собственных возможностях и способностях;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Использование в образовательной деятельности форм и методов работы с детьми, соответствующих их возрастным и индивидуальным особенностям (недопустимость как искусственного ускорения, так и искусственного замедления развития детей);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571744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Построение образовательной деятельности на основе взаимодействия взрослых с детьми, ориентированного на интересы и возможности каждого ребенка и учитывающего социальную ситуацию его развития;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214686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Поддержка взрослыми положительного, доброжелательного отношения детей друг к другу и взаимодействия детей друг с другом в разных видах деятельности;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857628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Поддержка инициативы и самостоятельности детей в специфических для них видах деятельности;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572008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Возможность выбора детьми материалов, видов активности, участников совместной деятельности и общения;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86388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Защита детей от всех форм физического и психологического насилия.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28596" y="285728"/>
            <a:ext cx="80724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Психолого-педагогические условия реализации основной общеобразовательной программы дошкольного образования: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929330"/>
            <a:ext cx="807249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Поддержка родителей (законных представителей) в воспитании детей, охране и укреплении их здоровья, вовлечение семей непосредственно в образовательную деятельность.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  <p:bldP spid="5" grpId="0" uiExpand="1" build="p" animBg="1"/>
      <p:bldP spid="7" grpId="0" uiExpand="1" build="p" animBg="1"/>
      <p:bldP spid="8" grpId="0" uiExpand="1" build="p" animBg="1"/>
      <p:bldP spid="9" grpId="0" uiExpand="1" build="p" animBg="1"/>
      <p:bldP spid="10" grpId="0" uiExpand="1" build="p" animBg="1"/>
      <p:bldP spid="11" grpId="0" uiExpand="1" build="p" animBg="1"/>
      <p:bldP spid="12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В 1923 году неправительственной организацией "Международный союз спасения детей" была разработана первая Декларация о правах ребенка, содержащая основные условия, которым должно следовать общество, чтобы обеспечить соответствующую защиту детей и заботу о них. На территории нашей страны Конвенция о правах ребенка вступила в законную силу 15 сентября 1990 года.</a:t>
            </a:r>
            <a:endParaRPr lang="ru-RU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0212" y="2170112"/>
            <a:ext cx="49815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Условия, необходимые для создания социальной ситуации развития детей, соответствующей специфике дошкольного возраста: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4294967295"/>
          </p:nvPr>
        </p:nvGraphicFramePr>
        <p:xfrm>
          <a:off x="395536" y="1484784"/>
          <a:ext cx="82296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496" y="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</a:rPr>
              <a:t>Психолого-педагогические условия реализации Программы</a:t>
            </a:r>
            <a:endParaRPr lang="ru-RU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4294967295"/>
          </p:nvPr>
        </p:nvGraphicFramePr>
        <p:xfrm>
          <a:off x="395536" y="1484784"/>
          <a:ext cx="82296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</a:rPr>
              <a:t>Психолого-педагогические условия реализации Программы</a:t>
            </a:r>
            <a:endParaRPr lang="ru-RU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00113" y="333375"/>
            <a:ext cx="7772400" cy="147002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РАЗВИВАЮЩАЯ ПРЕДМЕТНО ПРОСТРАНСТВЕННАЯ  СРЕДА В ГРУППАХ ДЕТСКОГО САДА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1989138"/>
            <a:ext cx="7775575" cy="424815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Развивающая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предметно-пространственная среда - это совокупность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условий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оказывающих прямое и косвенное влияние на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всестороннее развитие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ребёнка в детском саду, состояние его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физического и психического здоровья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успешность его дальнейшего образования, а также на деятельность всех участников образовательного процесса в дошкольном учреждении.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457200" y="1628775"/>
          <a:ext cx="8229600" cy="4824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496" y="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</a:rPr>
              <a:t>Психолого-педагогические условия реализации Программы</a:t>
            </a:r>
            <a:endParaRPr lang="ru-RU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96176"/>
          <a:ext cx="8229600" cy="4469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15917FC6-FE4B-4F6E-B2EC-3DE1C828876C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</a:rPr>
              <a:t>Психолого-педагогические условия реализации Программы</a:t>
            </a:r>
            <a:endParaRPr lang="ru-RU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171</TotalTime>
  <Words>625</Words>
  <Application>Microsoft Office PowerPoint</Application>
  <PresentationFormat>Экран (4:3)</PresentationFormat>
  <Paragraphs>56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Обеспечение психолого-педагогических условий - залог успеха реализации основной общеобразовательной программы дошкольного образования.   </vt:lpstr>
      <vt:lpstr>«ДЛЯ ВОСПИТАНИЯ РЕБЕНКА ТРЕБУЕТСЯ БОЛЕЕ ПРОНИКНОВЕННОЕ МЫШЛЕНИЕ, БОЛЕЕ ГЛУБОКАЯ МУДРОСТЬ, ЧЕМ ДЛЯ УПРАВЛЕНИЯ ГОСУДАРСТВОМ» ЧЕННИНГ  У.</vt:lpstr>
      <vt:lpstr>Слайд 3</vt:lpstr>
      <vt:lpstr>В 1923 году неправительственной организацией "Международный союз спасения детей" была разработана первая Декларация о правах ребенка, содержащая основные условия, которым должно следовать общество, чтобы обеспечить соответствующую защиту детей и заботу о них. На территории нашей страны Конвенция о правах ребенка вступила в законную силу 15 сентября 1990 года.</vt:lpstr>
      <vt:lpstr>Условия, необходимые для создания социальной ситуации развития детей, соответствующей специфике дошкольного возраста:</vt:lpstr>
      <vt:lpstr>Слайд 6</vt:lpstr>
      <vt:lpstr>РАЗВИВАЮЩАЯ ПРЕДМЕТНО ПРОСТРАНСТВЕННАЯ  СРЕДА В ГРУППАХ ДЕТСКОГО САДА</vt:lpstr>
      <vt:lpstr>Слайд 8</vt:lpstr>
      <vt:lpstr>Слайд 9</vt:lpstr>
      <vt:lpstr>Слайд 10</vt:lpstr>
      <vt:lpstr>ДНЕВНИК ВЗАИМОДЕЙСТВИЯ ДЕТСКОГО САДА И СЕМЬИ  Изучение воспитательных возможностей детского сада и семьи </vt:lpstr>
      <vt:lpstr>Слайд 12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условия</dc:title>
  <dc:creator>Домашний</dc:creator>
  <cp:lastModifiedBy>User</cp:lastModifiedBy>
  <cp:revision>23</cp:revision>
  <dcterms:created xsi:type="dcterms:W3CDTF">2014-08-25T06:29:32Z</dcterms:created>
  <dcterms:modified xsi:type="dcterms:W3CDTF">2016-12-03T09:27:52Z</dcterms:modified>
</cp:coreProperties>
</file>