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handoutMasterIdLst>
    <p:handoutMasterId r:id="rId11"/>
  </p:handoutMasterIdLst>
  <p:sldIdLst>
    <p:sldId id="256" r:id="rId2"/>
    <p:sldId id="257" r:id="rId3"/>
    <p:sldId id="264" r:id="rId4"/>
    <p:sldId id="258" r:id="rId5"/>
    <p:sldId id="259" r:id="rId6"/>
    <p:sldId id="265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17" autoAdjust="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10A27-E80F-45F3-89A2-23C4CF40EA8A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E5466-1808-4A50-BE8C-A14EAD9378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F531A33-6F6F-4B4E-B5A9-731B3EC72FD0}" type="datetimeFigureOut">
              <a:rPr lang="ru-RU" smtClean="0"/>
              <a:pPr/>
              <a:t>13.02.2015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08114C-BC96-4CB4-8489-5FE13AA0C3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848872" cy="1226567"/>
          </a:xfrm>
        </p:spPr>
        <p:txBody>
          <a:bodyPr>
            <a:noAutofit/>
          </a:bodyPr>
          <a:lstStyle/>
          <a:p>
            <a:r>
              <a:rPr lang="ru-RU" sz="4000" dirty="0" smtClean="0"/>
              <a:t>Юрий Иосифович Коваль</a:t>
            </a:r>
            <a:br>
              <a:rPr lang="ru-RU" sz="4000" dirty="0" smtClean="0"/>
            </a:br>
            <a:r>
              <a:rPr lang="ru-RU" sz="4000" dirty="0" smtClean="0"/>
              <a:t>Капитан Клюквин</a:t>
            </a:r>
            <a:endParaRPr lang="ru-RU" sz="4000" dirty="0"/>
          </a:p>
        </p:txBody>
      </p:sp>
      <p:pic>
        <p:nvPicPr>
          <p:cNvPr id="1027" name="Picture 3" descr="C:\Users\Учитель\Desktop\Koval-Usko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56792"/>
            <a:ext cx="3960440" cy="4837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41792022_1238405285_Kles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032448" cy="3436249"/>
          </a:xfrm>
          <a:prstGeom prst="rect">
            <a:avLst/>
          </a:prstGeom>
          <a:noFill/>
        </p:spPr>
      </p:pic>
      <p:pic>
        <p:nvPicPr>
          <p:cNvPr id="2052" name="Picture 4" descr="C:\Users\Учитель\Desktop\1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36912"/>
            <a:ext cx="3744416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778098"/>
          </a:xfrm>
        </p:spPr>
        <p:txBody>
          <a:bodyPr/>
          <a:lstStyle/>
          <a:p>
            <a:r>
              <a:rPr lang="ru-RU" dirty="0" smtClean="0"/>
              <a:t>Часть1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Каких птиц обычно держат дома?</a:t>
            </a:r>
          </a:p>
          <a:p>
            <a:pPr>
              <a:buNone/>
            </a:pPr>
            <a:r>
              <a:rPr lang="ru-RU" dirty="0" smtClean="0"/>
              <a:t>Может ли птица стать для человека другом?</a:t>
            </a:r>
          </a:p>
          <a:p>
            <a:pPr>
              <a:buNone/>
            </a:pPr>
            <a:r>
              <a:rPr lang="ru-RU" dirty="0" smtClean="0"/>
              <a:t>Поделитесь мыслями, предположениями, которые у вас  возникли дома перед чтением текста, когда прочитали заглавие и имя автора, рассмотрели иллюстрацию? </a:t>
            </a:r>
          </a:p>
          <a:p>
            <a:pPr>
              <a:buNone/>
            </a:pPr>
            <a:r>
              <a:rPr lang="ru-RU" dirty="0" smtClean="0"/>
              <a:t>Где происходит действие рассказа?</a:t>
            </a:r>
          </a:p>
          <a:p>
            <a:pPr>
              <a:buNone/>
            </a:pPr>
            <a:r>
              <a:rPr lang="ru-RU" dirty="0" smtClean="0"/>
              <a:t>Вы поняли, почему клёст получил такое необычное имя- Капитан Клюквин?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0">
              <a:buNone/>
            </a:pPr>
            <a:r>
              <a:rPr lang="ru-RU" i="1" dirty="0" smtClean="0"/>
              <a:t>Убогая (песня)-</a:t>
            </a:r>
            <a:r>
              <a:rPr lang="ru-RU" dirty="0" smtClean="0"/>
              <a:t>здесь: слишком простая,</a:t>
            </a:r>
          </a:p>
          <a:p>
            <a:pPr lvl="1" indent="0">
              <a:buNone/>
            </a:pPr>
            <a:r>
              <a:rPr lang="ru-RU" dirty="0" smtClean="0"/>
              <a:t>однообразная, неинтересная;</a:t>
            </a:r>
          </a:p>
          <a:p>
            <a:pPr lvl="1" indent="0">
              <a:buNone/>
            </a:pPr>
            <a:r>
              <a:rPr lang="ru-RU" i="1" dirty="0" smtClean="0"/>
              <a:t>Колено в песне</a:t>
            </a:r>
            <a:r>
              <a:rPr lang="ru-RU" dirty="0" smtClean="0"/>
              <a:t> – особое, чем-то выделяющееся</a:t>
            </a:r>
          </a:p>
          <a:p>
            <a:pPr lvl="1" indent="0">
              <a:buNone/>
            </a:pPr>
            <a:r>
              <a:rPr lang="ru-RU" dirty="0" smtClean="0"/>
              <a:t>место;</a:t>
            </a:r>
          </a:p>
          <a:p>
            <a:pPr lvl="1" indent="0">
              <a:buNone/>
            </a:pPr>
            <a:r>
              <a:rPr lang="ru-RU" i="1" dirty="0" smtClean="0"/>
              <a:t>Трели и рулады –</a:t>
            </a:r>
            <a:r>
              <a:rPr lang="ru-RU" dirty="0" smtClean="0"/>
              <a:t> переливчатые , очень красивые звуки.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Уже понятно, какой характер у клеста?</a:t>
            </a:r>
          </a:p>
          <a:p>
            <a:pPr>
              <a:buNone/>
            </a:pPr>
            <a:r>
              <a:rPr lang="ru-RU" dirty="0" smtClean="0"/>
              <a:t>(Веселый , активный, решительный.)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Часть 4</a:t>
            </a:r>
          </a:p>
          <a:p>
            <a:pPr algn="ctr">
              <a:buNone/>
            </a:pPr>
            <a:r>
              <a:rPr lang="ru-RU" dirty="0" smtClean="0"/>
              <a:t>Диалог с автором</a:t>
            </a:r>
          </a:p>
          <a:p>
            <a:pPr indent="0">
              <a:buNone/>
            </a:pPr>
            <a:r>
              <a:rPr lang="ru-RU" dirty="0" smtClean="0"/>
              <a:t>Как вы думаете, почему Капитан Клюквин</a:t>
            </a:r>
          </a:p>
          <a:p>
            <a:pPr indent="0">
              <a:buNone/>
            </a:pPr>
            <a:r>
              <a:rPr lang="ru-RU" dirty="0" smtClean="0"/>
              <a:t>всё-таки стал брать еду из рук?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8064896" cy="115212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   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       </a:t>
            </a:r>
            <a:r>
              <a:rPr lang="ru-RU" sz="3100" dirty="0" smtClean="0">
                <a:solidFill>
                  <a:srgbClr val="663300"/>
                </a:solidFill>
              </a:rPr>
              <a:t>Часть </a:t>
            </a:r>
            <a:r>
              <a:rPr lang="ru-RU" sz="3100" dirty="0" smtClean="0">
                <a:solidFill>
                  <a:srgbClr val="663300"/>
                </a:solidFill>
              </a:rPr>
              <a:t>5. Любознательный.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1"/>
            <a:ext cx="8208912" cy="100811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Чтение вслух (5-7 части)</a:t>
            </a:r>
          </a:p>
          <a:p>
            <a:pPr algn="ctr">
              <a:buNone/>
            </a:pPr>
            <a:r>
              <a:rPr lang="ru-RU" dirty="0" smtClean="0"/>
              <a:t>Наблюдение за характером клеста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492896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Часть 6. У него хороший слух, игра начинающего гитариста ему не очень нравится, но когда гитара звучит хорошо, клёст украшает игру своим пением.</a:t>
            </a:r>
            <a:endParaRPr lang="ru-RU" sz="2800" dirty="0">
              <a:solidFill>
                <a:srgbClr val="66330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39849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663300"/>
                </a:solidFill>
                <a:latin typeface="+mj-lt"/>
              </a:rPr>
              <a:t>Часть 7. Клёст уже научился сидеть на грифе гитары.</a:t>
            </a:r>
            <a:endParaRPr lang="ru-RU" sz="2800" dirty="0">
              <a:solidFill>
                <a:srgbClr val="6633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Чтение про себя (8-9 части)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Вы поняли, что случилось с Капитаном весной?</a:t>
            </a:r>
          </a:p>
          <a:p>
            <a:pPr>
              <a:buNone/>
            </a:pPr>
            <a:r>
              <a:rPr lang="ru-RU" dirty="0" smtClean="0"/>
              <a:t>Как вы думаете, что будет дальше?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Часть 10. Диалог с автором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Трудно ли было рассказчику на это решиться:</a:t>
            </a:r>
          </a:p>
          <a:p>
            <a:pPr>
              <a:buNone/>
            </a:pPr>
            <a:r>
              <a:rPr lang="ru-RU" sz="2400" dirty="0" smtClean="0"/>
              <a:t>    а вдруг птица улетит?</a:t>
            </a:r>
          </a:p>
          <a:p>
            <a:pPr>
              <a:buNone/>
            </a:pPr>
            <a:r>
              <a:rPr lang="ru-RU" sz="2400" dirty="0" smtClean="0"/>
              <a:t>Почему рассказчик не снимал клетку с гвоздя и в комнате сохли связки калины и рябины? Зачем каждый вечер он наигрывал на балконе Пятый этюд </a:t>
            </a:r>
            <a:r>
              <a:rPr lang="ru-RU" sz="2400" dirty="0" err="1" smtClean="0"/>
              <a:t>Джульяни</a:t>
            </a:r>
            <a:r>
              <a:rPr lang="ru-RU" sz="2400" dirty="0" smtClean="0"/>
              <a:t>?</a:t>
            </a:r>
          </a:p>
          <a:p>
            <a:pPr>
              <a:buNone/>
            </a:pPr>
            <a:r>
              <a:rPr lang="ru-RU" sz="2400" dirty="0" smtClean="0"/>
              <a:t>Как вы думаете, что больше всего тревожило рассказчика?</a:t>
            </a:r>
          </a:p>
          <a:p>
            <a:pPr>
              <a:buNone/>
            </a:pPr>
            <a:r>
              <a:rPr lang="ru-RU" sz="2400" dirty="0" smtClean="0"/>
              <a:t>Какие слова из сказки А. де </a:t>
            </a:r>
            <a:r>
              <a:rPr lang="ru-RU" sz="2400" dirty="0" err="1" smtClean="0"/>
              <a:t>Сент</a:t>
            </a:r>
            <a:r>
              <a:rPr lang="ru-RU" sz="2400" dirty="0" smtClean="0"/>
              <a:t>- </a:t>
            </a:r>
            <a:r>
              <a:rPr lang="ru-RU" sz="2400" dirty="0" err="1" smtClean="0"/>
              <a:t>Экзюпери</a:t>
            </a:r>
            <a:r>
              <a:rPr lang="ru-RU" sz="2400" dirty="0" smtClean="0"/>
              <a:t> «Маленький принц» созвучны переживаниям рассказчика?</a:t>
            </a:r>
          </a:p>
          <a:p>
            <a:pPr>
              <a:buNone/>
            </a:pPr>
            <a:r>
              <a:rPr lang="ru-RU" sz="2400" dirty="0" smtClean="0"/>
              <a:t>Предполагали ли вы, что такой будет концовка произведения? </a:t>
            </a:r>
          </a:p>
          <a:p>
            <a:pPr>
              <a:buNone/>
            </a:pPr>
            <a:r>
              <a:rPr lang="ru-RU" sz="2400" dirty="0" smtClean="0"/>
              <a:t>Какой конец вы считаете более счастливым: клёст выбирает свободу или клёст остаётся у рассказчика? Почему?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Подготовить выразительное чтение понравившегося отрывка.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232</TotalTime>
  <Words>312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Юрий Иосифович Коваль Капитан Клюквин</vt:lpstr>
      <vt:lpstr>Слайд 2</vt:lpstr>
      <vt:lpstr>Часть1</vt:lpstr>
      <vt:lpstr>Часть 2</vt:lpstr>
      <vt:lpstr>Часть 3</vt:lpstr>
      <vt:lpstr>                 Часть 5. Любознательный.    </vt:lpstr>
      <vt:lpstr>Чтение про себя (8-9 части)</vt:lpstr>
      <vt:lpstr>Слайд 8</vt:lpstr>
      <vt:lpstr>Домашнее задание: Подготовить выразительное чтение понравившегося отрывка.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Юрий Иосифович Коринец</dc:title>
  <dc:creator>Учитель</dc:creator>
  <cp:lastModifiedBy>Учитель</cp:lastModifiedBy>
  <cp:revision>32</cp:revision>
  <dcterms:created xsi:type="dcterms:W3CDTF">2015-02-13T09:11:56Z</dcterms:created>
  <dcterms:modified xsi:type="dcterms:W3CDTF">2015-02-13T15:52:04Z</dcterms:modified>
</cp:coreProperties>
</file>