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8" r:id="rId10"/>
    <p:sldId id="263" r:id="rId11"/>
    <p:sldId id="265" r:id="rId12"/>
    <p:sldId id="264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432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976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584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36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61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4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20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0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3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0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80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408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0C86F-8846-453A-8BA0-0CE636A148BF}" type="datetimeFigureOut">
              <a:rPr lang="ru-RU" smtClean="0"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426A2-BE2D-471D-8135-0F02C8359E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44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 № 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Озорные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буквы.</a:t>
            </a:r>
            <a:endParaRPr lang="ru-RU" sz="5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8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412" y="3826633"/>
            <a:ext cx="2567190" cy="25671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05" y="577899"/>
            <a:ext cx="2095500" cy="2181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248" y="397174"/>
            <a:ext cx="4704921" cy="2718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32" y="3008941"/>
            <a:ext cx="3267334" cy="32673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474" y="393233"/>
            <a:ext cx="2232336" cy="30780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326" y="3703431"/>
            <a:ext cx="2996841" cy="31545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97007" y="824247"/>
            <a:ext cx="620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64439" y="4288665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9205" y="328082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63760" y="39290"/>
            <a:ext cx="23358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         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6872" y="5979627"/>
            <a:ext cx="2406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           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21326" y="3703431"/>
            <a:ext cx="2321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 И     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8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6365" y="147139"/>
            <a:ext cx="4190763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/>
              <a:t>Не давали буквам дела. </a:t>
            </a:r>
            <a:br>
              <a:rPr lang="ru-RU" sz="3000" dirty="0"/>
            </a:br>
            <a:r>
              <a:rPr lang="ru-RU" sz="3000" dirty="0"/>
              <a:t>Им безделье надоело. </a:t>
            </a:r>
            <a:br>
              <a:rPr lang="ru-RU" sz="3000" dirty="0"/>
            </a:br>
            <a:r>
              <a:rPr lang="ru-RU" sz="3000" dirty="0"/>
              <a:t>Надоело им скучать — </a:t>
            </a:r>
            <a:br>
              <a:rPr lang="ru-RU" sz="3000" dirty="0"/>
            </a:br>
            <a:r>
              <a:rPr lang="ru-RU" sz="3000" dirty="0"/>
              <a:t>И пошли озорничать...</a:t>
            </a:r>
            <a:br>
              <a:rPr lang="ru-RU" sz="3000" dirty="0"/>
            </a:br>
            <a:r>
              <a:rPr lang="ru-RU" sz="3000" dirty="0"/>
              <a:t>К</a:t>
            </a:r>
            <a:br>
              <a:rPr lang="ru-RU" sz="3000" dirty="0"/>
            </a:br>
            <a:r>
              <a:rPr lang="ru-RU" sz="3000" dirty="0"/>
              <a:t>В карман</a:t>
            </a:r>
            <a:br>
              <a:rPr lang="ru-RU" sz="3000" dirty="0"/>
            </a:br>
            <a:r>
              <a:rPr lang="ru-RU" sz="3000" dirty="0"/>
              <a:t>К монтеру -</a:t>
            </a:r>
            <a:br>
              <a:rPr lang="ru-RU" sz="3000" dirty="0"/>
            </a:br>
            <a:r>
              <a:rPr lang="ru-RU" sz="3000" dirty="0"/>
              <a:t>Прыг!</a:t>
            </a:r>
            <a:br>
              <a:rPr lang="ru-RU" sz="3000" dirty="0"/>
            </a:br>
            <a:r>
              <a:rPr lang="ru-RU" sz="3000" dirty="0"/>
              <a:t>А в кармане -</a:t>
            </a:r>
            <a:br>
              <a:rPr lang="ru-RU" sz="3000" dirty="0"/>
            </a:br>
            <a:r>
              <a:rPr lang="ru-RU" sz="3000" dirty="0"/>
              <a:t>Ролики.</a:t>
            </a:r>
            <a:br>
              <a:rPr lang="ru-RU" sz="3000" dirty="0"/>
            </a:br>
            <a:r>
              <a:rPr lang="ru-RU" sz="3000" dirty="0"/>
              <a:t>Из кармана</a:t>
            </a:r>
            <a:br>
              <a:rPr lang="ru-RU" sz="3000" dirty="0"/>
            </a:br>
            <a:r>
              <a:rPr lang="ru-RU" sz="3000" dirty="0"/>
              <a:t>В тот же миг</a:t>
            </a:r>
            <a:br>
              <a:rPr lang="ru-RU" sz="3000" dirty="0"/>
            </a:br>
            <a:r>
              <a:rPr lang="ru-RU" sz="3000" dirty="0" smtClean="0"/>
              <a:t>Выскочили……….</a:t>
            </a:r>
            <a:endParaRPr lang="ru-RU" sz="3000" dirty="0"/>
          </a:p>
          <a:p>
            <a:endParaRPr lang="ru-RU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7340958" y="244699"/>
            <a:ext cx="238392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/>
              <a:t>Букву Д</a:t>
            </a:r>
            <a:br>
              <a:rPr lang="ru-RU" sz="3000" dirty="0"/>
            </a:br>
            <a:r>
              <a:rPr lang="ru-RU" sz="3000" dirty="0"/>
              <a:t>На дне пруда</a:t>
            </a:r>
            <a:br>
              <a:rPr lang="ru-RU" sz="3000" dirty="0"/>
            </a:br>
            <a:r>
              <a:rPr lang="ru-RU" sz="3000" dirty="0"/>
              <a:t>Увидали</a:t>
            </a:r>
            <a:br>
              <a:rPr lang="ru-RU" sz="3000" dirty="0"/>
            </a:br>
            <a:r>
              <a:rPr lang="ru-RU" sz="3000" dirty="0"/>
              <a:t>Раки.</a:t>
            </a:r>
            <a:br>
              <a:rPr lang="ru-RU" sz="3000" dirty="0"/>
            </a:br>
            <a:r>
              <a:rPr lang="ru-RU" sz="3000" dirty="0"/>
              <a:t>С той поры</a:t>
            </a:r>
            <a:br>
              <a:rPr lang="ru-RU" sz="3000" dirty="0"/>
            </a:br>
            <a:r>
              <a:rPr lang="ru-RU" sz="3000" dirty="0"/>
              <a:t>У них беда:</a:t>
            </a:r>
            <a:br>
              <a:rPr lang="ru-RU" sz="3000" dirty="0"/>
            </a:br>
            <a:r>
              <a:rPr lang="ru-RU" sz="3000" dirty="0"/>
              <a:t>То и </a:t>
            </a:r>
            <a:r>
              <a:rPr lang="ru-RU" sz="3000" dirty="0" smtClean="0"/>
              <a:t>дело……</a:t>
            </a:r>
            <a:endParaRPr lang="ru-RU" sz="3000" dirty="0"/>
          </a:p>
          <a:p>
            <a:endParaRPr lang="ru-RU" sz="3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34" y="4386799"/>
            <a:ext cx="3467100" cy="22131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161" y="2184727"/>
            <a:ext cx="2266839" cy="220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8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9189" y="-167557"/>
            <a:ext cx="4028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Анаграммы</a:t>
            </a:r>
            <a:endParaRPr lang="ru-RU" sz="6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5648" y="953037"/>
            <a:ext cx="1138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5795" y="953037"/>
            <a:ext cx="1180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36872" y="953036"/>
            <a:ext cx="21339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064" y="1851183"/>
            <a:ext cx="1888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9198" y="1841369"/>
            <a:ext cx="10390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872" y="1841368"/>
            <a:ext cx="2743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КАМЫШ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010" y="2854954"/>
            <a:ext cx="1418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86189" y="2845140"/>
            <a:ext cx="10390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872" y="2729700"/>
            <a:ext cx="22732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1371" y="4893810"/>
            <a:ext cx="1072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1468" y="4899158"/>
            <a:ext cx="893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6872" y="4941422"/>
            <a:ext cx="1781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РАНО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7064" y="3853377"/>
            <a:ext cx="1141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12721" y="3858725"/>
            <a:ext cx="8930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36872" y="3835561"/>
            <a:ext cx="1849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3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1" y="111615"/>
            <a:ext cx="3516939" cy="51708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282466"/>
            <a:ext cx="45830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Корней Иванович 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Чуковский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798" y="111615"/>
            <a:ext cx="4583940" cy="665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6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1" y="111615"/>
            <a:ext cx="3516939" cy="51708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282466"/>
            <a:ext cx="45830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Корней Иванович 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Чуковский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796" y="111614"/>
            <a:ext cx="4675032" cy="622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0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45" y="376015"/>
            <a:ext cx="3157446" cy="49992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9507" y="5529129"/>
            <a:ext cx="44249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Сергей Михалков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270" y="376015"/>
            <a:ext cx="4284908" cy="565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966" y="1680416"/>
            <a:ext cx="3513143" cy="48890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5" y="241499"/>
            <a:ext cx="4327661" cy="47416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902" y="1049352"/>
            <a:ext cx="3643578" cy="480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1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22" y="3647552"/>
            <a:ext cx="2508162" cy="3210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12" y="0"/>
            <a:ext cx="3647552" cy="3647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665" y="364385"/>
            <a:ext cx="3295650" cy="4762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50" y="2407943"/>
            <a:ext cx="3212383" cy="445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36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14412" y="283335"/>
            <a:ext cx="63671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ум , там и толк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4417" y="1571223"/>
            <a:ext cx="40114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 слово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7930" y="2654816"/>
            <a:ext cx="23664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 +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4412" y="2654815"/>
            <a:ext cx="18483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8227" y="2654814"/>
            <a:ext cx="11897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3956" y="2654813"/>
            <a:ext cx="9653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95265" y="2654813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91791" y="2654813"/>
            <a:ext cx="10615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+Ь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45898" y="2654812"/>
            <a:ext cx="29175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РОЖЬ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412" y="3670475"/>
            <a:ext cx="58864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820" y="702782"/>
            <a:ext cx="10647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Г+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5671" y="702781"/>
            <a:ext cx="12105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5366" y="702780"/>
            <a:ext cx="1666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СУ+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9986" y="702779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7493" y="702778"/>
            <a:ext cx="14889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-СУ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5544" y="702777"/>
            <a:ext cx="16995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+ДО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31582" y="702776"/>
            <a:ext cx="8691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12666" y="702775"/>
            <a:ext cx="11256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31086" y="702774"/>
            <a:ext cx="35182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ГНЕЗДО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964" y="1718437"/>
            <a:ext cx="5458247" cy="494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4976" y="1008404"/>
            <a:ext cx="1373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БДМ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8337" y="1008403"/>
            <a:ext cx="16002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ВСГД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04247" y="1016950"/>
            <a:ext cx="1784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ВМСТ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7376" y="2724685"/>
            <a:ext cx="20619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9301" y="2733231"/>
            <a:ext cx="2352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3524" y="2733231"/>
            <a:ext cx="2473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ВМ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9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87</Words>
  <Application>Microsoft Office PowerPoint</Application>
  <PresentationFormat>Произвольный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Занятие  № 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 № 4</dc:title>
  <dc:creator>Анна</dc:creator>
  <cp:lastModifiedBy>Admin</cp:lastModifiedBy>
  <cp:revision>22</cp:revision>
  <dcterms:created xsi:type="dcterms:W3CDTF">2016-10-05T16:54:55Z</dcterms:created>
  <dcterms:modified xsi:type="dcterms:W3CDTF">2016-10-12T12:01:30Z</dcterms:modified>
</cp:coreProperties>
</file>