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35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496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45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1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9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04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2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34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65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74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BD0D0-8077-4174-BAA6-960BC60D0CA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AB455-DA13-44DC-9BCC-09A1766F4B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gif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Занятие № 5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Слова играют в прятки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3037" y="965915"/>
            <a:ext cx="62008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вратаря большой улов: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его  воротах пять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Картинки по запросу в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6" y="2665927"/>
            <a:ext cx="4401309" cy="33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Картинки по запросу го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8" name="Picture 12" descr="Картинки по запросу го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40" y="2847153"/>
            <a:ext cx="3918039" cy="293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44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2863" y="1311442"/>
            <a:ext cx="75466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Пугал крестьян окрестных сёл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Паривший в воздухе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Картинки по запросу осё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905" y="2921501"/>
            <a:ext cx="3139407" cy="356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Картинки по запросу орё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905" y="3107907"/>
            <a:ext cx="3123206" cy="272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6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326" y="1167063"/>
            <a:ext cx="83940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спешил человек налегке –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Связку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Картинки по запросу бара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05" y="1993315"/>
            <a:ext cx="3609119" cy="241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35515" y="1844172"/>
            <a:ext cx="4411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ержал он в руке.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Картинки по запросу бублики на веревк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503" y="2101473"/>
            <a:ext cx="2664705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87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смайл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785" y="1042736"/>
            <a:ext cx="7743413" cy="534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94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310" y="798490"/>
            <a:ext cx="104990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торопись отвечать, торопись думать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мухомор клип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93" y="2105697"/>
            <a:ext cx="3196020" cy="332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замок дверной клипар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15" y="2105697"/>
            <a:ext cx="3700282" cy="296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капуста картин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503" y="2032279"/>
            <a:ext cx="3690835" cy="320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79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44" y="-38637"/>
            <a:ext cx="3060458" cy="3643402"/>
          </a:xfrm>
          <a:prstGeom prst="rect">
            <a:avLst/>
          </a:prstGeom>
        </p:spPr>
      </p:pic>
      <p:pic>
        <p:nvPicPr>
          <p:cNvPr id="2050" name="Picture 2" descr="Картинки по запросу кот матроскин обо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707" y="3670479"/>
            <a:ext cx="3187521" cy="318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дядя фёдо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261" y="103030"/>
            <a:ext cx="2930739" cy="414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гена крокодил рисуно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690" y="-38637"/>
            <a:ext cx="3444662" cy="367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Картинки по запросу страшила мудры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632" y="2700344"/>
            <a:ext cx="2592947" cy="415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45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1003" y="-120704"/>
            <a:ext cx="32528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слово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Картинки по запросу утка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07" y="293708"/>
            <a:ext cx="3226904" cy="234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25706" y="-769839"/>
            <a:ext cx="7993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Картинки по запросу вол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151" y="465339"/>
            <a:ext cx="3821973" cy="238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по запросу вол животно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233" y="298031"/>
            <a:ext cx="3458273" cy="255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Картинки по запросу коса инструмент стара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131" y="3028432"/>
            <a:ext cx="3385245" cy="338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Картинки по запросу ос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982" y="3709036"/>
            <a:ext cx="2298159" cy="153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Картинки по запросу олень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870" y="1993011"/>
            <a:ext cx="3062081" cy="496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0624" y="2938485"/>
            <a:ext cx="1524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лень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92" name="Picture 20" descr="Картинки по запросу снаряд танк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14032" y="4648610"/>
            <a:ext cx="3017346" cy="56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Картинки по запросу наряд на вечеринку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833" y="3334780"/>
            <a:ext cx="3078897" cy="307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4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9110" y="953037"/>
            <a:ext cx="2073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арада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артинки по запросу лис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55" y="2209040"/>
            <a:ext cx="3865109" cy="374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аист приносит детей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12" y="220908"/>
            <a:ext cx="5050412" cy="663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64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2147" y="64394"/>
            <a:ext cx="24048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Санин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Чудеса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006" y="1945281"/>
            <a:ext cx="3909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4400" dirty="0" smtClean="0"/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улице</a:t>
            </a:r>
            <a:r>
              <a:rPr lang="ru-RU" sz="4400" dirty="0" smtClean="0"/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стоит,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3264" y="2725701"/>
            <a:ext cx="44137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труб его валит.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Картинки по запросу дым из трубы дома рисунок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3" t="18246" r="6462" b="9974"/>
          <a:stretch/>
        </p:blipFill>
        <p:spPr bwMode="auto">
          <a:xfrm>
            <a:off x="674568" y="2725701"/>
            <a:ext cx="1146219" cy="166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дым из трубы дома рисун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7" b="45928"/>
          <a:stretch/>
        </p:blipFill>
        <p:spPr bwMode="auto">
          <a:xfrm>
            <a:off x="578199" y="1188148"/>
            <a:ext cx="1529187" cy="69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216973" y="1956260"/>
            <a:ext cx="46058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чердак залезла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6" name="Picture 10" descr="Картинки по запросу лож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181" y="1141132"/>
            <a:ext cx="1730519" cy="173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16973" y="2585506"/>
            <a:ext cx="37927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стола упала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10" name="Picture 14" descr="Картинки по запросу кош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357" y="2663021"/>
            <a:ext cx="1203647" cy="15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78199" y="4569704"/>
            <a:ext cx="60916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весенний у ворот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 дружно таять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12" name="Picture 16" descr="Картинки по запросу мёд клипар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62" y="5186966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Картинки по запросу дым из трубы дома рисунок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3" t="18246" r="6462" b="9974"/>
          <a:stretch/>
        </p:blipFill>
        <p:spPr bwMode="auto">
          <a:xfrm>
            <a:off x="657045" y="347002"/>
            <a:ext cx="1146219" cy="166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Картинки по запросу дым из трубы дома рисун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7" b="45928"/>
          <a:stretch/>
        </p:blipFill>
        <p:spPr bwMode="auto">
          <a:xfrm>
            <a:off x="291600" y="2714722"/>
            <a:ext cx="1529187" cy="69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Картинки по запросу кош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617" y="1344150"/>
            <a:ext cx="1203647" cy="15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Картинки по запросу ложк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54163">
            <a:off x="10118593" y="2653202"/>
            <a:ext cx="1056372" cy="105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Картинки по запросу кубики льда вектор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263" y="5303217"/>
            <a:ext cx="2035075" cy="152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41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26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36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46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064" y="1374122"/>
            <a:ext cx="45420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Пироги пекутся в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1356" y="4533633"/>
            <a:ext cx="40414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Рыбаки сидят у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Картинки по запросу река рисунок век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141" y="795341"/>
            <a:ext cx="2569335" cy="192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Картинки по запросу пе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700" y="3378220"/>
            <a:ext cx="28575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артинки по запросу пе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059" y="529681"/>
            <a:ext cx="28575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Картинки по запросу река рисунок век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865" y="3907666"/>
            <a:ext cx="2569335" cy="192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3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55313" y="837127"/>
            <a:ext cx="5128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Путник в город шёл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Картинки по запросу мешок век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3768" y="167426"/>
            <a:ext cx="1824151" cy="245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5313" y="3052293"/>
            <a:ext cx="53000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слыхали о таком?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Картинки по запросу ноги идущ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768" y="175742"/>
            <a:ext cx="289560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6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53" y="1172787"/>
            <a:ext cx="36327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Ехал дядя без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Картинки по запросу жилет рис 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509" y="520054"/>
            <a:ext cx="1925966" cy="207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биле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553" y="669402"/>
            <a:ext cx="1154874" cy="177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3184" y="3593206"/>
            <a:ext cx="64698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Заплатил он штраф за это.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7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86</Words>
  <Application>Microsoft Office PowerPoint</Application>
  <PresentationFormat>Широкоэкранный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Times New Roman</vt:lpstr>
      <vt:lpstr>Тема Office</vt:lpstr>
      <vt:lpstr>Занятие №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 5</dc:title>
  <dc:creator>Анна</dc:creator>
  <cp:lastModifiedBy>Анна</cp:lastModifiedBy>
  <cp:revision>21</cp:revision>
  <dcterms:created xsi:type="dcterms:W3CDTF">2016-10-14T18:11:30Z</dcterms:created>
  <dcterms:modified xsi:type="dcterms:W3CDTF">2016-10-14T21:25:45Z</dcterms:modified>
</cp:coreProperties>
</file>