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21BCAF2-86EF-4F5F-8476-09790580A159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BB2C812-8474-4920-A591-34160FEA1AD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578749" cy="1500174"/>
          </a:xfrm>
        </p:spPr>
      </p:pic>
      <p:pic>
        <p:nvPicPr>
          <p:cNvPr id="13315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8086" y="1714488"/>
            <a:ext cx="6790062" cy="483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9" y="-10917"/>
            <a:ext cx="5034944" cy="658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90730"/>
            <a:ext cx="5222426" cy="65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500" y="188640"/>
            <a:ext cx="4982988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0956" y="0"/>
            <a:ext cx="93948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5588" y="6350"/>
            <a:ext cx="8437562" cy="1358900"/>
          </a:xfrm>
        </p:spPr>
      </p:pic>
      <p:pic>
        <p:nvPicPr>
          <p:cNvPr id="26626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0"/>
            <a:ext cx="84296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285750" y="6072188"/>
            <a:ext cx="8643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1812 г. Наполеон под Москвой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765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3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2711"/>
            <a:ext cx="5906434" cy="68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934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969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4071938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0" y="5643563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2000" dirty="0">
              <a:solidFill>
                <a:schemeClr val="tx2">
                  <a:lumMod val="10000"/>
                </a:schemeClr>
              </a:solidFill>
              <a:latin typeface="Constantia" pitchFamily="18" charset="0"/>
              <a:cs typeface="+mn-cs"/>
            </a:endParaRPr>
          </a:p>
        </p:txBody>
      </p:sp>
      <p:pic>
        <p:nvPicPr>
          <p:cNvPr id="29700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214686"/>
            <a:ext cx="4429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4500563" y="5715000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 sz="2000" dirty="0">
              <a:solidFill>
                <a:schemeClr val="tx2">
                  <a:lumMod val="10000"/>
                </a:schemeClr>
              </a:solidFill>
              <a:latin typeface="Constanti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9" y="-5125"/>
            <a:ext cx="5057040" cy="686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3" y="214313"/>
            <a:ext cx="3643307" cy="50006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Чтобы стала наша жизнь светлей и краше,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Днём и ночью сыновья на страже.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Дата есть особого значенья –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Сыновей отважных День рожденья!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Весь народ российский в эту дату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Шлёт привет матросу и солдату.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Наша армия родная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Стережёт покой страны.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Чтоб росли мы бед не зная,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Чтобы не было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войны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6804" y="500042"/>
            <a:ext cx="518763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4643470" cy="649131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8751"/>
            <a:ext cx="4722280" cy="664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7620" y="571480"/>
            <a:ext cx="5072098" cy="650083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536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7708" y="0"/>
            <a:ext cx="6023250" cy="673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572560" cy="291941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332656"/>
            <a:ext cx="8717185" cy="599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06228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До сих пор мы помним знаменитые слова Александра Невского: </a:t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«Кто с мечом к нам придёт,  </a:t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 меча и погибнет!»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2658516"/>
            <a:ext cx="5593214" cy="398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9063" y="3214688"/>
            <a:ext cx="4900612" cy="3357562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sz="3200" dirty="0" smtClean="0">
              <a:solidFill>
                <a:schemeClr val="tx2">
                  <a:lumMod val="10000"/>
                </a:schemeClr>
              </a:solidFill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843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9358"/>
            <a:ext cx="5842283" cy="683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86439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2428875" y="5929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М.И. Авилов. "Бой </a:t>
            </a:r>
            <a:r>
              <a:rPr lang="ru-RU" dirty="0" err="1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Пересвета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 с </a:t>
            </a:r>
            <a:r>
              <a:rPr lang="ru-RU" dirty="0" err="1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Челубеем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Constantia" pitchFamily="18" charset="0"/>
                <a:cs typeface="+mn-cs"/>
              </a:rPr>
              <a:t>", 1943.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3429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2048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7488" y="15931"/>
            <a:ext cx="9431488" cy="658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60390"/>
            <a:ext cx="7829576" cy="7969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За победу на берегах Дона князя Дмитрия стали называть Донским.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150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357298"/>
            <a:ext cx="39290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</TotalTime>
  <Words>97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Презентация PowerPoint</vt:lpstr>
      <vt:lpstr>  </vt:lpstr>
      <vt:lpstr> </vt:lpstr>
      <vt:lpstr> </vt:lpstr>
      <vt:lpstr>До сих пор мы помним знаменитые слова Александра Невского:  «Кто с мечом к нам придёт,   от меча и погибнет!» </vt:lpstr>
      <vt:lpstr>Презентация PowerPoint</vt:lpstr>
      <vt:lpstr>Презентация PowerPoint</vt:lpstr>
      <vt:lpstr> </vt:lpstr>
      <vt:lpstr>За победу на берегах Дона князя Дмитрия стали называть Донским.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6</cp:revision>
  <dcterms:created xsi:type="dcterms:W3CDTF">2015-02-27T04:02:07Z</dcterms:created>
  <dcterms:modified xsi:type="dcterms:W3CDTF">2016-12-03T16:24:33Z</dcterms:modified>
</cp:coreProperties>
</file>