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03.12.2016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980728"/>
            <a:ext cx="6696744" cy="18461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</a:t>
            </a:r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 на уроках музыки   </a:t>
            </a:r>
            <a:endParaRPr lang="ru-RU" dirty="0"/>
          </a:p>
        </p:txBody>
      </p:sp>
      <p:pic>
        <p:nvPicPr>
          <p:cNvPr id="1026" name="Picture 2" descr="C:\Users\Admin\Desktop\фото для презентации\depositphotos_49201325-Music-sheet-cle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221088"/>
            <a:ext cx="3117850" cy="156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372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фото для презентации\полушар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4664"/>
            <a:ext cx="7499350" cy="294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3356992"/>
            <a:ext cx="824440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«</a:t>
            </a:r>
            <a:r>
              <a:rPr lang="ru-RU" sz="2800" dirty="0" smtClean="0"/>
              <a:t>Здоровье – это состояние полного физического,              </a:t>
            </a:r>
            <a:r>
              <a:rPr lang="ru-RU" sz="2800" dirty="0"/>
              <a:t> </a:t>
            </a:r>
            <a:r>
              <a:rPr lang="ru-RU" sz="2800" dirty="0" smtClean="0"/>
              <a:t> душевного и социального </a:t>
            </a:r>
            <a:r>
              <a:rPr lang="ru-RU" sz="2800" dirty="0" err="1" smtClean="0"/>
              <a:t>благополучия,а</a:t>
            </a:r>
            <a:r>
              <a:rPr lang="ru-RU" sz="2800" dirty="0" smtClean="0"/>
              <a:t> не </a:t>
            </a:r>
          </a:p>
          <a:p>
            <a:r>
              <a:rPr lang="ru-RU" sz="2800" dirty="0" smtClean="0"/>
              <a:t>только отсутствие болезней или физических</a:t>
            </a:r>
          </a:p>
          <a:p>
            <a:r>
              <a:rPr lang="ru-RU" sz="2800" dirty="0" smtClean="0"/>
              <a:t>недостатков.»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 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Всемирная Организация Здравоохранения</a:t>
            </a:r>
          </a:p>
          <a:p>
            <a:endParaRPr lang="ru-RU" sz="2800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6061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5616624" cy="1143000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chemeClr val="bg2">
                    <a:lumMod val="25000"/>
                  </a:schemeClr>
                </a:solidFill>
              </a:rPr>
              <a:t>Здоровьесберегающие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технологии -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700808"/>
            <a:ext cx="7170000" cy="442947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это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система мер, направленных на улучшение здоровья участников образовательного процесса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82296" indent="0">
              <a:buNone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1.Пение</a:t>
            </a:r>
          </a:p>
          <a:p>
            <a:pPr marL="82296" indent="0">
              <a:buNone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2.Ритмопластика</a:t>
            </a:r>
          </a:p>
          <a:p>
            <a:pPr marL="82296" indent="0">
              <a:buNone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3.Восприятие музыки</a:t>
            </a:r>
          </a:p>
          <a:p>
            <a:pPr marL="82296" indent="0">
              <a:buNone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4.Дыхательные упражнения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3926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1.Пение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4696" y="1484784"/>
            <a:ext cx="7463768" cy="5184576"/>
          </a:xfrm>
        </p:spPr>
        <p:txBody>
          <a:bodyPr/>
          <a:lstStyle/>
          <a:p>
            <a:pPr>
              <a:buClr>
                <a:schemeClr val="tx1"/>
              </a:buClr>
              <a:buFontTx/>
              <a:buChar char="-"/>
            </a:pPr>
            <a:r>
              <a:rPr lang="ru-RU" dirty="0" smtClean="0"/>
              <a:t>Занятия вокалом укрепляют и</a:t>
            </a:r>
          </a:p>
          <a:p>
            <a:pPr marL="82296" indent="0">
              <a:buClr>
                <a:schemeClr val="tx1"/>
              </a:buClr>
              <a:buNone/>
            </a:pPr>
            <a:r>
              <a:rPr lang="ru-RU" dirty="0" err="1" smtClean="0"/>
              <a:t>оздоравливают</a:t>
            </a:r>
            <a:r>
              <a:rPr lang="ru-RU" dirty="0" smtClean="0"/>
              <a:t> организм </a:t>
            </a:r>
            <a:r>
              <a:rPr lang="ru-RU" dirty="0" err="1" smtClean="0"/>
              <a:t>детей.Вокали</a:t>
            </a:r>
            <a:r>
              <a:rPr lang="ru-RU" dirty="0" smtClean="0"/>
              <a:t>-</a:t>
            </a:r>
          </a:p>
          <a:p>
            <a:pPr marL="82296" indent="0">
              <a:buClr>
                <a:schemeClr val="tx1"/>
              </a:buClr>
              <a:buNone/>
            </a:pPr>
            <a:r>
              <a:rPr lang="ru-RU" dirty="0" err="1" smtClean="0"/>
              <a:t>зация</a:t>
            </a:r>
            <a:r>
              <a:rPr lang="ru-RU" dirty="0" smtClean="0"/>
              <a:t> – лучшая форма оздоровления </a:t>
            </a:r>
          </a:p>
          <a:p>
            <a:pPr marL="82296" indent="0">
              <a:buClr>
                <a:schemeClr val="tx1"/>
              </a:buClr>
              <a:buNone/>
            </a:pPr>
            <a:r>
              <a:rPr lang="ru-RU" dirty="0"/>
              <a:t>о</a:t>
            </a:r>
            <a:r>
              <a:rPr lang="ru-RU" dirty="0" smtClean="0"/>
              <a:t>рганов </a:t>
            </a:r>
            <a:r>
              <a:rPr lang="ru-RU" dirty="0" err="1" smtClean="0"/>
              <a:t>дыхания,фор</a:t>
            </a:r>
            <a:r>
              <a:rPr lang="ru-RU" dirty="0" smtClean="0"/>
              <a:t>-</a:t>
            </a:r>
          </a:p>
          <a:p>
            <a:pPr marL="82296" indent="0">
              <a:buClr>
                <a:schemeClr val="tx1"/>
              </a:buClr>
              <a:buNone/>
            </a:pPr>
            <a:r>
              <a:rPr lang="ru-RU" dirty="0" err="1"/>
              <a:t>м</a:t>
            </a:r>
            <a:r>
              <a:rPr lang="ru-RU" dirty="0" err="1" smtClean="0"/>
              <a:t>ирования</a:t>
            </a:r>
            <a:r>
              <a:rPr lang="ru-RU" dirty="0" smtClean="0"/>
              <a:t> правильной</a:t>
            </a:r>
          </a:p>
          <a:p>
            <a:pPr marL="82296" indent="0">
              <a:buNone/>
            </a:pPr>
            <a:r>
              <a:rPr lang="ru-RU" dirty="0"/>
              <a:t>о</a:t>
            </a:r>
            <a:r>
              <a:rPr lang="ru-RU" dirty="0" smtClean="0"/>
              <a:t>санки.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1026" name="Picture 2" descr="C:\Users\Admin\Desktop\фото для презентации\пение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356992"/>
            <a:ext cx="2719227" cy="256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449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14202"/>
          </a:xfrm>
        </p:spPr>
        <p:txBody>
          <a:bodyPr>
            <a:normAutofit fontScale="90000"/>
          </a:bodyPr>
          <a:lstStyle/>
          <a:p>
            <a:r>
              <a:rPr lang="ru-RU" dirty="0"/>
              <a:t>«Кто много поет , того хворь не берет!»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endParaRPr lang="ru-RU" dirty="0"/>
          </a:p>
          <a:p>
            <a:pPr>
              <a:buClrTx/>
            </a:pPr>
            <a:r>
              <a:rPr lang="ru-RU" dirty="0"/>
              <a:t>звук “а - а” массирует глотку, гортань, щитовидную железу;</a:t>
            </a:r>
          </a:p>
          <a:p>
            <a:pPr>
              <a:buClrTx/>
            </a:pPr>
            <a:r>
              <a:rPr lang="ru-RU" dirty="0"/>
              <a:t>звук “о - о” оздоровляет среднюю часть груди; </a:t>
            </a:r>
          </a:p>
          <a:p>
            <a:pPr>
              <a:buClrTx/>
            </a:pPr>
            <a:r>
              <a:rPr lang="ru-RU" dirty="0"/>
              <a:t>звук “о - и - о - и” массирует сердце; </a:t>
            </a:r>
          </a:p>
          <a:p>
            <a:pPr>
              <a:buClrTx/>
            </a:pPr>
            <a:r>
              <a:rPr lang="ru-RU" dirty="0"/>
              <a:t>звук “а - у - э - и” помогает всему организму в целом.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2635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2.Ритмопластика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ClrTx/>
              <a:buNone/>
            </a:pPr>
            <a:r>
              <a:rPr lang="ru-RU" dirty="0" smtClean="0"/>
              <a:t>-  </a:t>
            </a:r>
            <a:r>
              <a:rPr lang="ru-RU" dirty="0" err="1" smtClean="0"/>
              <a:t>марширование</a:t>
            </a:r>
            <a:r>
              <a:rPr lang="ru-RU" dirty="0" smtClean="0"/>
              <a:t> </a:t>
            </a:r>
          </a:p>
          <a:p>
            <a:pPr>
              <a:buClrTx/>
              <a:buFontTx/>
              <a:buChar char="-"/>
            </a:pPr>
            <a:r>
              <a:rPr lang="ru-RU" dirty="0" smtClean="0"/>
              <a:t>игра на воображаемых музыкальных инструментах</a:t>
            </a:r>
          </a:p>
          <a:p>
            <a:pPr>
              <a:buClrTx/>
              <a:buFontTx/>
              <a:buChar char="-"/>
            </a:pPr>
            <a:r>
              <a:rPr lang="ru-RU" dirty="0"/>
              <a:t>с</a:t>
            </a:r>
            <a:r>
              <a:rPr lang="ru-RU" dirty="0" smtClean="0"/>
              <a:t>вободное </a:t>
            </a:r>
            <a:r>
              <a:rPr lang="ru-RU" dirty="0" err="1" smtClean="0"/>
              <a:t>дирижирование</a:t>
            </a:r>
            <a:endParaRPr lang="ru-RU" dirty="0" smtClean="0"/>
          </a:p>
          <a:p>
            <a:pPr>
              <a:buClrTx/>
              <a:buFontTx/>
              <a:buChar char="-"/>
            </a:pPr>
            <a:r>
              <a:rPr lang="ru-RU" dirty="0"/>
              <a:t>у</a:t>
            </a:r>
            <a:r>
              <a:rPr lang="ru-RU" dirty="0" smtClean="0"/>
              <a:t>словное ( графическое ) изображение музыки</a:t>
            </a:r>
          </a:p>
          <a:p>
            <a:pPr>
              <a:buClrTx/>
              <a:buFontTx/>
              <a:buChar char="-"/>
            </a:pPr>
            <a:endParaRPr lang="ru-RU" dirty="0" smtClean="0"/>
          </a:p>
          <a:p>
            <a:pPr marL="82296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C:\Users\Admin\Desktop\фото для презентации\ритмопластик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941168"/>
            <a:ext cx="7416824" cy="176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372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3.Восприятие музыки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  </a:t>
            </a:r>
            <a:r>
              <a:rPr lang="ru-RU" dirty="0" smtClean="0"/>
              <a:t>Музыка стимулирует физиологические</a:t>
            </a:r>
          </a:p>
          <a:p>
            <a:pPr marL="82296" indent="0">
              <a:buNone/>
            </a:pPr>
            <a:r>
              <a:rPr lang="ru-RU" dirty="0" smtClean="0"/>
              <a:t>процессы </a:t>
            </a:r>
            <a:r>
              <a:rPr lang="ru-RU" dirty="0" err="1" smtClean="0"/>
              <a:t>организма.Быстрые</a:t>
            </a:r>
            <a:r>
              <a:rPr lang="ru-RU" dirty="0" smtClean="0"/>
              <a:t> ритмы –</a:t>
            </a:r>
          </a:p>
          <a:p>
            <a:pPr marL="82296" indent="0">
              <a:buNone/>
            </a:pPr>
            <a:r>
              <a:rPr lang="ru-RU" dirty="0" err="1" smtClean="0"/>
              <a:t>возбуждают,медленные</a:t>
            </a:r>
            <a:r>
              <a:rPr lang="ru-RU" dirty="0" smtClean="0"/>
              <a:t> – успокаивают.</a:t>
            </a:r>
            <a:endParaRPr lang="ru-RU" dirty="0"/>
          </a:p>
        </p:txBody>
      </p:sp>
      <p:pic>
        <p:nvPicPr>
          <p:cNvPr id="1027" name="Picture 3" descr="C:\Users\Admin\Desktop\фото для презентации\восприятие музык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01008"/>
            <a:ext cx="4608512" cy="297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158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5512656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Выводы исследований 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988840"/>
            <a:ext cx="7498080" cy="4259560"/>
          </a:xfrm>
        </p:spPr>
        <p:txBody>
          <a:bodyPr/>
          <a:lstStyle/>
          <a:p>
            <a:r>
              <a:rPr lang="ru-RU" dirty="0" smtClean="0"/>
              <a:t>Музыка </a:t>
            </a:r>
            <a:r>
              <a:rPr lang="ru-RU" dirty="0" err="1" smtClean="0"/>
              <a:t>И.С.Баха</a:t>
            </a:r>
            <a:r>
              <a:rPr lang="ru-RU" dirty="0" smtClean="0"/>
              <a:t> – расслабляющий эффект;</a:t>
            </a:r>
          </a:p>
          <a:p>
            <a:r>
              <a:rPr lang="ru-RU" dirty="0" smtClean="0"/>
              <a:t>Музыка </a:t>
            </a:r>
            <a:r>
              <a:rPr lang="ru-RU" dirty="0" err="1" smtClean="0"/>
              <a:t>Р.Щедрина,М.Таривердиева</a:t>
            </a:r>
            <a:r>
              <a:rPr lang="ru-RU" dirty="0" smtClean="0"/>
              <a:t>-</a:t>
            </a:r>
          </a:p>
          <a:p>
            <a:pPr marL="82296" indent="0">
              <a:buNone/>
            </a:pPr>
            <a:r>
              <a:rPr lang="ru-RU" dirty="0" smtClean="0"/>
              <a:t>    формирование уверенности;</a:t>
            </a:r>
          </a:p>
          <a:p>
            <a:r>
              <a:rPr lang="ru-RU" dirty="0" smtClean="0"/>
              <a:t> Музыка </a:t>
            </a:r>
            <a:r>
              <a:rPr lang="ru-RU" dirty="0" err="1" smtClean="0"/>
              <a:t>П.Чайковского,В</a:t>
            </a:r>
            <a:r>
              <a:rPr lang="ru-RU" dirty="0" smtClean="0"/>
              <a:t> Моцарта –</a:t>
            </a:r>
          </a:p>
          <a:p>
            <a:pPr marL="82296" indent="0">
              <a:buNone/>
            </a:pPr>
            <a:r>
              <a:rPr lang="ru-RU" dirty="0" smtClean="0"/>
              <a:t>    поднятие </a:t>
            </a:r>
            <a:r>
              <a:rPr lang="ru-RU" dirty="0" err="1" smtClean="0"/>
              <a:t>настроения,жизненного</a:t>
            </a:r>
            <a:r>
              <a:rPr lang="ru-RU" dirty="0" smtClean="0"/>
              <a:t>      </a:t>
            </a:r>
          </a:p>
          <a:p>
            <a:pPr marL="82296" indent="0">
              <a:buNone/>
            </a:pPr>
            <a:r>
              <a:rPr lang="ru-RU" dirty="0"/>
              <a:t> </a:t>
            </a:r>
            <a:r>
              <a:rPr lang="ru-RU" dirty="0" smtClean="0"/>
              <a:t>   тонуса;</a:t>
            </a:r>
            <a:endParaRPr lang="ru-RU" dirty="0"/>
          </a:p>
        </p:txBody>
      </p:sp>
      <p:pic>
        <p:nvPicPr>
          <p:cNvPr id="2050" name="Picture 2" descr="C:\Users\Admin\Desktop\фото для презентации\восприятие — копия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16632"/>
            <a:ext cx="2028612" cy="196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793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4.Дыхательные упражнения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 smtClean="0"/>
              <a:t>    Дыхательная гимнастика насыщает клетки организма </a:t>
            </a:r>
            <a:r>
              <a:rPr lang="ru-RU" dirty="0" err="1" smtClean="0"/>
              <a:t>кислородом.Уметь</a:t>
            </a:r>
            <a:r>
              <a:rPr lang="ru-RU" dirty="0" smtClean="0"/>
              <a:t> правильно дышать – значит улучшить работу сердца, пищеварительного </a:t>
            </a:r>
            <a:r>
              <a:rPr lang="ru-RU" dirty="0" err="1" smtClean="0"/>
              <a:t>тракта,успокоить</a:t>
            </a:r>
            <a:r>
              <a:rPr lang="ru-RU" dirty="0" smtClean="0"/>
              <a:t> нервы.</a:t>
            </a:r>
          </a:p>
        </p:txBody>
      </p:sp>
      <p:pic>
        <p:nvPicPr>
          <p:cNvPr id="1026" name="Picture 2" descr="C:\Users\Admin\Desktop\фото для презентации\metod-strelnikovoj-dyxatelnaya-gimnastik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162296"/>
            <a:ext cx="3722135" cy="2486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631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498080" cy="4800600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/>
              <a:t>Игра на свирели ,как и на всяком духовом </a:t>
            </a:r>
            <a:r>
              <a:rPr lang="ru-RU" dirty="0" err="1" smtClean="0"/>
              <a:t>инструменте,развивает</a:t>
            </a:r>
            <a:r>
              <a:rPr lang="ru-RU" dirty="0" smtClean="0"/>
              <a:t> </a:t>
            </a:r>
            <a:r>
              <a:rPr lang="ru-RU" dirty="0" err="1" smtClean="0"/>
              <a:t>легкие,делая</a:t>
            </a:r>
            <a:r>
              <a:rPr lang="ru-RU" dirty="0" smtClean="0"/>
              <a:t> их устойчивыми к простудам и </a:t>
            </a:r>
            <a:r>
              <a:rPr lang="ru-RU" dirty="0" err="1" smtClean="0"/>
              <a:t>инфекциям.При</a:t>
            </a:r>
            <a:r>
              <a:rPr lang="ru-RU" dirty="0" smtClean="0"/>
              <a:t> игре на свирели активизируется работа двух полушарий мозга в связи с активизацией пальцев не только </a:t>
            </a:r>
            <a:r>
              <a:rPr lang="ru-RU" dirty="0" err="1" smtClean="0"/>
              <a:t>правой,но</a:t>
            </a:r>
            <a:r>
              <a:rPr lang="ru-RU" dirty="0" smtClean="0"/>
              <a:t> и левой </a:t>
            </a:r>
            <a:r>
              <a:rPr lang="ru-RU" dirty="0" smtClean="0"/>
              <a:t>руки   </a:t>
            </a:r>
            <a:endParaRPr lang="ru-RU" dirty="0"/>
          </a:p>
        </p:txBody>
      </p:sp>
      <p:pic>
        <p:nvPicPr>
          <p:cNvPr id="3074" name="Picture 2" descr="C:\Users\Admin\Desktop\фото для презентации\пальцы схема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281" y="153604"/>
            <a:ext cx="2840573" cy="89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7207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115</TotalTime>
  <Words>251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Corbel</vt:lpstr>
      <vt:lpstr>Gill Sans MT</vt:lpstr>
      <vt:lpstr>Verdana</vt:lpstr>
      <vt:lpstr>Wingdings 2</vt:lpstr>
      <vt:lpstr>Солнцестояние</vt:lpstr>
      <vt:lpstr>       Здоровьесберегающие технологии на уроках музыки   </vt:lpstr>
      <vt:lpstr>Здоровьесберегающие технологии -</vt:lpstr>
      <vt:lpstr> 1.Пение </vt:lpstr>
      <vt:lpstr>«Кто много поет , того хворь не берет!»  </vt:lpstr>
      <vt:lpstr>2.Ритмопластика</vt:lpstr>
      <vt:lpstr>3.Восприятие музыки</vt:lpstr>
      <vt:lpstr>Выводы исследований :</vt:lpstr>
      <vt:lpstr>4.Дыхательные упражнения</vt:lpstr>
      <vt:lpstr>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 на уроках музыки</dc:title>
  <dc:creator>тимофей колосов</dc:creator>
  <cp:lastModifiedBy>Пользователь</cp:lastModifiedBy>
  <cp:revision>16</cp:revision>
  <dcterms:created xsi:type="dcterms:W3CDTF">2016-03-17T18:37:11Z</dcterms:created>
  <dcterms:modified xsi:type="dcterms:W3CDTF">2016-12-03T07:11:38Z</dcterms:modified>
</cp:coreProperties>
</file>