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36712"/>
            <a:ext cx="7416824" cy="2952328"/>
          </a:xfrm>
        </p:spPr>
        <p:txBody>
          <a:bodyPr/>
          <a:lstStyle/>
          <a:p>
            <a:pPr marL="0" indent="0" algn="ctr">
              <a:buNone/>
            </a:pPr>
            <a:r>
              <a:rPr lang="ru-RU" sz="9600" dirty="0" smtClean="0"/>
              <a:t>Жизнь Ноя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10443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main_472589_original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08819" y="0"/>
            <a:ext cx="6935015" cy="69350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urope1919_1929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83273" y="0"/>
            <a:ext cx="9627273" cy="73570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-578909" y="0"/>
            <a:ext cx="9722909" cy="729218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arta_afriki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818" y="0"/>
            <a:ext cx="6858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00px-Median_Empire_ru.svg.pn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-16200" y="285729"/>
            <a:ext cx="9160199" cy="580756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_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5519528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-1119611" y="0"/>
            <a:ext cx="10840648" cy="7358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wn_440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-578909" y="0"/>
            <a:ext cx="9722909" cy="72921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х Йозеф Антон-Пейзаж с жертвоприношением Ноя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7222" y="189589"/>
            <a:ext cx="9501222" cy="708095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ifa_150_08_01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08533" y="0"/>
            <a:ext cx="4335169" cy="71771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ifa_150_08_01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5805" y="0"/>
            <a:ext cx="6575153" cy="687505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Ksenofontov_NoyProklHamaUU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480" y="103984"/>
            <a:ext cx="5429288" cy="7142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ARTS480694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-958986" y="0"/>
            <a:ext cx="10317332" cy="72062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</TotalTime>
  <Words>2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Жизнь Ноя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User</cp:lastModifiedBy>
  <cp:revision>5</cp:revision>
  <dcterms:created xsi:type="dcterms:W3CDTF">2016-10-06T18:32:26Z</dcterms:created>
  <dcterms:modified xsi:type="dcterms:W3CDTF">2016-12-03T15:47:05Z</dcterms:modified>
</cp:coreProperties>
</file>