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61" r:id="rId4"/>
    <p:sldId id="262" r:id="rId5"/>
    <p:sldId id="267" r:id="rId6"/>
    <p:sldId id="263" r:id="rId7"/>
    <p:sldId id="264" r:id="rId8"/>
    <p:sldId id="265" r:id="rId9"/>
    <p:sldId id="266" r:id="rId10"/>
    <p:sldId id="268" r:id="rId11"/>
    <p:sldId id="27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1397" autoAdjust="0"/>
    <p:restoredTop sz="94660"/>
  </p:normalViewPr>
  <p:slideViewPr>
    <p:cSldViewPr>
      <p:cViewPr varScale="1">
        <p:scale>
          <a:sx n="68" d="100"/>
          <a:sy n="68" d="100"/>
        </p:scale>
        <p:origin x="-16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7EE4216-D6D3-4407-83BB-B30F3C8F162A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1C3F506-AD5B-4A7C-88B9-96B2AEC273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E4216-D6D3-4407-83BB-B30F3C8F162A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3F506-AD5B-4A7C-88B9-96B2AEC273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E4216-D6D3-4407-83BB-B30F3C8F162A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3F506-AD5B-4A7C-88B9-96B2AEC273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7EE4216-D6D3-4407-83BB-B30F3C8F162A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1C3F506-AD5B-4A7C-88B9-96B2AEC273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7EE4216-D6D3-4407-83BB-B30F3C8F162A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1C3F506-AD5B-4A7C-88B9-96B2AEC273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E4216-D6D3-4407-83BB-B30F3C8F162A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3F506-AD5B-4A7C-88B9-96B2AEC273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E4216-D6D3-4407-83BB-B30F3C8F162A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3F506-AD5B-4A7C-88B9-96B2AEC273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7EE4216-D6D3-4407-83BB-B30F3C8F162A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1C3F506-AD5B-4A7C-88B9-96B2AEC273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E4216-D6D3-4407-83BB-B30F3C8F162A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3F506-AD5B-4A7C-88B9-96B2AEC273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7EE4216-D6D3-4407-83BB-B30F3C8F162A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1C3F506-AD5B-4A7C-88B9-96B2AEC273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7EE4216-D6D3-4407-83BB-B30F3C8F162A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1C3F506-AD5B-4A7C-88B9-96B2AEC273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7EE4216-D6D3-4407-83BB-B30F3C8F162A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1C3F506-AD5B-4A7C-88B9-96B2AEC2737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hyperlink" Target="https://ru.wikipedia.org/wiki/%D0%A1%D0%BA%D0%B0%D0%B7%D0%BA%D0%B0_%D0%BE_%D1%86%D0%B0%D1%80%D0%B5_%D0%A1%D0%B0%D0%BB%D1%82%D0%B0%D0%BD%D0%B5_(%D0%BC%D1%83%D0%BB%D1%8C%D1%82%D1%84%D0%B8%D0%BB%D1%8C%D0%BC,_1943)" TargetMode="External"/><Relationship Id="rId7" Type="http://schemas.openxmlformats.org/officeDocument/2006/relationships/image" Target="../media/image22.jpeg"/><Relationship Id="rId2" Type="http://schemas.openxmlformats.org/officeDocument/2006/relationships/hyperlink" Target="https://ru.wikipedia.org/wiki/%D0%A1%D0%BA%D0%B0%D0%B7%D0%BA%D0%B0_%D0%BE_%D1%86%D0%B0%D1%80%D0%B5_%D0%A1%D0%B0%D0%BB%D1%82%D0%B0%D0%BD%D0%B5_(%D0%BE%D0%BF%D0%B5%D1%80%D0%B0)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hyperlink" Target="https://ru.wikipedia.org/wiki/%D0%A1%D0%BA%D0%B0%D0%B7%D0%BA%D0%B0_%D0%BE_%D1%86%D0%B0%D1%80%D0%B5_%D0%A1%D0%B0%D0%BB%D1%82%D0%B0%D0%BD%D0%B5_(%D0%BC%D1%83%D0%BB%D1%8C%D1%82%D1%84%D0%B8%D0%BB%D1%8C%D0%BC,_1984)" TargetMode="External"/><Relationship Id="rId4" Type="http://schemas.openxmlformats.org/officeDocument/2006/relationships/hyperlink" Target="https://ru.wikipedia.org/wiki/%D0%A1%D0%BA%D0%B0%D0%B7%D0%BA%D0%B0_%D0%BE_%D1%86%D0%B0%D1%80%D0%B5_%D0%A1%D0%B0%D0%BB%D1%82%D0%B0%D0%BD%D0%B5_(%D1%84%D0%B8%D0%BB%D1%8C%D0%BC)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yandex.ru/images/" TargetMode="External"/><Relationship Id="rId2" Type="http://schemas.openxmlformats.org/officeDocument/2006/relationships/hyperlink" Target="https://ru.wikipedia.org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citaty.su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hyperlink" Target="https://ru.wikipedia.org/wiki/%D0%A1%D0%BA%D0%B0%D0%B7%D0%BA%D0%B0_%D0%BE_%D0%BF%D0%BE%D0%BF%D0%B5_%D0%B8_%D0%B5%D0%B3%D0%BE_%D1%80%D0%B0%D0%B1%D0%BE%D1%82%D0%BD%D0%B8%D0%BA%D0%B5_%D0%91%D0%B0%D0%BB%D0%B4%D0%B5_(%D0%BC%D1%83%D0%BB%D1%8C%D1%82%D1%84%D0%B8%D0%BB%D1%8C%D0%BC,_1940)" TargetMode="External"/><Relationship Id="rId7" Type="http://schemas.openxmlformats.org/officeDocument/2006/relationships/image" Target="../media/image10.png"/><Relationship Id="rId2" Type="http://schemas.openxmlformats.org/officeDocument/2006/relationships/hyperlink" Target="https://ru.wikipedia.org/w/index.php?title=%D0%A1%D0%BA%D0%B0%D0%B7%D0%BA%D0%B0_%D0%BE_%D0%BF%D0%BE%D0%BF%D0%B5_%D0%B8_%D0%BE_%D1%80%D0%B0%D0%B1%D0%BE%D1%82%D0%BD%D0%B8%D0%BA%D0%B5_%D0%B5%D0%B3%D0%BE_%D0%91%D0%B0%D0%BB%D0%B4%D0%B5_(%D0%BC%D1%83%D0%BB%D1%8C%D1%82%D1%84%D0%B8%D0%BB%D1%8C%D0%BC,_1930-%D0%B5)&amp;action=edit&amp;redlink=1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hyperlink" Target="https://ru.wikipedia.org/wiki/%D0%A1%D0%BA%D0%B0%D0%B7%D0%BA%D0%B0_%D0%BE_%D0%BF%D0%BE%D0%BF%D0%B5_%D0%B8_%D0%BE_%D1%80%D0%B0%D0%B1%D0%BE%D1%82%D0%BD%D0%B8%D0%BA%D0%B5_%D0%B5%D0%B3%D0%BE_%D0%91%D0%B0%D0%BB%D0%B4%D0%B5_(%D0%BC%D1%83%D0%BB%D1%8C%D1%82%D1%84%D0%B8%D0%BB%D1%8C%D0%BC,_1973)" TargetMode="External"/><Relationship Id="rId4" Type="http://schemas.openxmlformats.org/officeDocument/2006/relationships/hyperlink" Target="https://ru.wikipedia.org/w/index.php?title=%D0%A1%D0%BA%D0%B0%D0%B7%D0%BA%D0%B0_%D0%BE_%D0%BF%D0%BE%D0%BF%D0%B5_%D0%B8_%D0%BE_%D1%80%D0%B0%D0%B1%D0%BE%D1%82%D0%BD%D0%B8%D0%BA%D0%B5_%D0%B5%D0%B3%D0%BE_%D0%91%D0%B0%D0%BB%D0%B4%D0%B5_(%D0%BC%D1%83%D0%BB%D1%8C%D1%82%D1%84%D0%B8%D0%BB%D1%8C%D0%BC,_1956)&amp;action=edit&amp;redlink=1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s://ru.wikipedia.org/wiki/%D0%A1%D0%BA%D0%B0%D0%B7%D0%BA%D0%B0_%D0%BE_%D1%86%D0%B0%D1%80%D0%B5_%D0%A1%D0%B0%D0%BB%D1%82%D0%B0%D0%BD%D0%B5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Знаменитые юбилейные книги 2016 года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0" dirty="0" smtClean="0">
                <a:latin typeface="Times New Roman" pitchFamily="18" charset="0"/>
                <a:cs typeface="Times New Roman" pitchFamily="18" charset="0"/>
              </a:rPr>
              <a:t>К 185-летию создания сказок А. С. Пушкиным «Сказка о попе и работнике его </a:t>
            </a:r>
            <a:r>
              <a:rPr lang="ru-RU" sz="3200" b="0" dirty="0" err="1" smtClean="0">
                <a:latin typeface="Times New Roman" pitchFamily="18" charset="0"/>
                <a:cs typeface="Times New Roman" pitchFamily="18" charset="0"/>
              </a:rPr>
              <a:t>Балде</a:t>
            </a:r>
            <a:r>
              <a:rPr lang="ru-RU" sz="3200" b="0" dirty="0" smtClean="0">
                <a:latin typeface="Times New Roman" pitchFamily="18" charset="0"/>
                <a:cs typeface="Times New Roman" pitchFamily="18" charset="0"/>
              </a:rPr>
              <a:t>», «Сказка о царе </a:t>
            </a:r>
            <a:r>
              <a:rPr lang="ru-RU" sz="3200" b="0" dirty="0" err="1" smtClean="0">
                <a:latin typeface="Times New Roman" pitchFamily="18" charset="0"/>
                <a:cs typeface="Times New Roman" pitchFamily="18" charset="0"/>
              </a:rPr>
              <a:t>Салтане</a:t>
            </a:r>
            <a:r>
              <a:rPr lang="ru-RU" sz="3200" b="0" dirty="0" smtClean="0">
                <a:latin typeface="Times New Roman" pitchFamily="18" charset="0"/>
                <a:cs typeface="Times New Roman" pitchFamily="18" charset="0"/>
              </a:rPr>
              <a:t>, о сыне его славном и могучем богатыре князе </a:t>
            </a:r>
            <a:r>
              <a:rPr lang="ru-RU" sz="3200" b="0" dirty="0" err="1" smtClean="0">
                <a:latin typeface="Times New Roman" pitchFamily="18" charset="0"/>
                <a:cs typeface="Times New Roman" pitchFamily="18" charset="0"/>
              </a:rPr>
              <a:t>Гвидоне</a:t>
            </a:r>
            <a:r>
              <a:rPr lang="ru-RU" sz="32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0" dirty="0" err="1" smtClean="0">
                <a:latin typeface="Times New Roman" pitchFamily="18" charset="0"/>
                <a:cs typeface="Times New Roman" pitchFamily="18" charset="0"/>
              </a:rPr>
              <a:t>Салтановиче</a:t>
            </a:r>
            <a:r>
              <a:rPr lang="ru-RU" sz="3200" b="0" dirty="0" smtClean="0">
                <a:latin typeface="Times New Roman" pitchFamily="18" charset="0"/>
                <a:cs typeface="Times New Roman" pitchFamily="18" charset="0"/>
              </a:rPr>
              <a:t> и о прекрасной царевне Лебеди».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Дубровский Константин Николаевич 9 класс, филиал МКОУ </a:t>
            </a:r>
            <a:r>
              <a:rPr lang="ru-RU" dirty="0" err="1" smtClean="0"/>
              <a:t>Оленинская</a:t>
            </a:r>
            <a:r>
              <a:rPr lang="ru-RU" dirty="0" smtClean="0"/>
              <a:t> СОШ «</a:t>
            </a:r>
            <a:r>
              <a:rPr lang="ru-RU" dirty="0" err="1" smtClean="0"/>
              <a:t>Оленинская</a:t>
            </a:r>
            <a:r>
              <a:rPr lang="ru-RU" dirty="0" smtClean="0"/>
              <a:t> </a:t>
            </a:r>
            <a:r>
              <a:rPr lang="ru-RU" dirty="0" err="1" smtClean="0"/>
              <a:t>общеобразовательня</a:t>
            </a:r>
            <a:r>
              <a:rPr lang="ru-RU" dirty="0" smtClean="0"/>
              <a:t> специальная (коррекционная) школа»</a:t>
            </a:r>
          </a:p>
          <a:p>
            <a:r>
              <a:rPr lang="ru-RU" dirty="0" err="1" smtClean="0"/>
              <a:t>Лыкошева</a:t>
            </a:r>
            <a:r>
              <a:rPr lang="ru-RU" dirty="0" smtClean="0"/>
              <a:t> Татьяна Борисовна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857232"/>
            <a:ext cx="5500694" cy="5715040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" tooltip="Сказка о царе Салтане (опера)"/>
              </a:rPr>
              <a:t>«Сказка о царе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  <a:hlinkClick r:id="rId2" tooltip="Сказка о царе Салтане (опера)"/>
              </a:rPr>
              <a:t>Салтане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" tooltip="Сказка о царе Салтане (опера)"/>
              </a:rPr>
              <a:t>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— опера Н. А. Римского-Корсакова (либретто В. И. Бельского; первое исполнение — 1900).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3" tooltip="Сказка о царе Салтане (мультфильм, 1943)"/>
              </a:rPr>
              <a:t>«Сказка о царе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  <a:hlinkClick r:id="rId3" tooltip="Сказка о царе Салтане (мультфильм, 1943)"/>
              </a:rPr>
              <a:t>Салтане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3" tooltip="Сказка о царе Салтане (мультфильм, 1943)"/>
              </a:rPr>
              <a:t>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— мультфильм (1943,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Союзмультфильм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»).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4" tooltip="Сказка о царе Салтане (фильм)"/>
              </a:rPr>
              <a:t>«Сказка о царе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  <a:hlinkClick r:id="rId4" tooltip="Сказка о царе Салтане (фильм)"/>
              </a:rPr>
              <a:t>Салтане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4" tooltip="Сказка о царе Салтане (фильм)"/>
              </a:rPr>
              <a:t>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— художественный фильм (1966, «Мосфильм»; режиссёр А. Л. 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Птушко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5" tooltip="Сказка о царе Салтане (мультфильм, 1984)"/>
              </a:rPr>
              <a:t>«Сказка о царе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  <a:hlinkClick r:id="rId5" tooltip="Сказка о царе Салтане (мультфильм, 1984)"/>
              </a:rPr>
              <a:t>Салтане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5" tooltip="Сказка о царе Салтане (мультфильм, 1984)"/>
              </a:rPr>
              <a:t>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— мультфильм (1984,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Союзмультфильм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»).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214290"/>
            <a:ext cx="52786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Постановки и экранизации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cs10877.vk.me/u10450024/18095278/x_89eaad5f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86445" y="0"/>
            <a:ext cx="3105501" cy="2571744"/>
          </a:xfrm>
          <a:prstGeom prst="rect">
            <a:avLst/>
          </a:prstGeom>
          <a:noFill/>
        </p:spPr>
      </p:pic>
      <p:pic>
        <p:nvPicPr>
          <p:cNvPr id="1030" name="Picture 6" descr="http://gzkjlxs.com/photo/5606ddd49425c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214810" y="4500570"/>
            <a:ext cx="4657756" cy="2143140"/>
          </a:xfrm>
          <a:prstGeom prst="rect">
            <a:avLst/>
          </a:prstGeom>
          <a:noFill/>
        </p:spPr>
      </p:pic>
      <p:pic>
        <p:nvPicPr>
          <p:cNvPr id="1028" name="Picture 4" descr="http://www.qiqru.xyz/media/npict/1307/original/skazka_o_care_saltane_sbornik__1702348.jpe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786446" y="2500306"/>
            <a:ext cx="3071834" cy="2214578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1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Ссылки на использованные источники и иллюстративные материалы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err="1" smtClean="0"/>
              <a:t>ВикипедиЯ</a:t>
            </a:r>
            <a:r>
              <a:rPr lang="ru-RU" dirty="0" smtClean="0"/>
              <a:t> «Свободная энциклопедия» </a:t>
            </a:r>
            <a:r>
              <a:rPr lang="en-US" dirty="0" smtClean="0">
                <a:hlinkClick r:id="rId2"/>
              </a:rPr>
              <a:t>https://ru.wikipedia.org</a:t>
            </a:r>
            <a:r>
              <a:rPr lang="ru-RU" dirty="0" smtClean="0"/>
              <a:t> </a:t>
            </a:r>
          </a:p>
          <a:p>
            <a:r>
              <a:rPr lang="ru-RU" dirty="0" err="1" smtClean="0"/>
              <a:t>Яндекс</a:t>
            </a:r>
            <a:r>
              <a:rPr lang="ru-RU" dirty="0" smtClean="0"/>
              <a:t> картинки </a:t>
            </a:r>
            <a:r>
              <a:rPr lang="en-US" dirty="0" smtClean="0">
                <a:hlinkClick r:id="rId3"/>
              </a:rPr>
              <a:t>https://yandex.ru/images/</a:t>
            </a:r>
            <a:endParaRPr lang="ru-RU" dirty="0" smtClean="0"/>
          </a:p>
          <a:p>
            <a:r>
              <a:rPr lang="ru-RU" dirty="0" smtClean="0"/>
              <a:t>Цитаты и афоризмы </a:t>
            </a:r>
            <a:r>
              <a:rPr lang="en-US" dirty="0" smtClean="0">
                <a:hlinkClick r:id="rId4"/>
              </a:rPr>
              <a:t>http://citaty.su/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«Сказка о попе и о работнике его </a:t>
            </a:r>
            <a:r>
              <a:rPr lang="ru-RU" b="1" dirty="0" err="1" smtClean="0"/>
              <a:t>Балде</a:t>
            </a:r>
            <a:r>
              <a:rPr lang="ru-RU" b="1" dirty="0" smtClean="0"/>
              <a:t>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357298"/>
            <a:ext cx="8043890" cy="1571636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Сказка А. С. Пушкина. Номер по сборнику Новикова — 11. Написана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вБолдине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13 сентября 1830 года. Основой послужила русская народная сказка, записанная Пушкиным в Михайловском от Арины Родионовны. При жизни поэта не печаталась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 descr="43bfaf6b45544b14258414f12f4b92f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2928934"/>
            <a:ext cx="2017714" cy="2643206"/>
          </a:xfrm>
          <a:prstGeom prst="rect">
            <a:avLst/>
          </a:prstGeom>
        </p:spPr>
      </p:pic>
      <p:pic>
        <p:nvPicPr>
          <p:cNvPr id="5" name="Рисунок 4" descr="i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5984" y="4214818"/>
            <a:ext cx="1931816" cy="2428892"/>
          </a:xfrm>
          <a:prstGeom prst="rect">
            <a:avLst/>
          </a:prstGeom>
        </p:spPr>
      </p:pic>
      <p:pic>
        <p:nvPicPr>
          <p:cNvPr id="7" name="Рисунок 6" descr="int-fl-svs-skazka-o-pope-i-o-rabotnike-ego-balde-a-s-pushkin-77592-larg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2786058"/>
            <a:ext cx="2002493" cy="2500330"/>
          </a:xfrm>
          <a:prstGeom prst="rect">
            <a:avLst/>
          </a:prstGeom>
        </p:spPr>
      </p:pic>
      <p:pic>
        <p:nvPicPr>
          <p:cNvPr id="8" name="Рисунок 7" descr="skazka-o-pope-i-o-rabotnike-ego-balde--15180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43702" y="4214818"/>
            <a:ext cx="1905000" cy="2390775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571480"/>
            <a:ext cx="5715008" cy="6572296"/>
          </a:xfrm>
        </p:spPr>
        <p:txBody>
          <a:bodyPr>
            <a:norm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 классической русской традиции, сказка начинается словами: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                   Жил-был поп,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              Толоконный лоб.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Далее рассказывается о том, как он прогуливался по базару, где встретился с мужичком по имени 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Балда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и нанял его к себе работником, причём — за комичную плату («в год за три щелка тебе по лбу» — такое условие выдвинул мужичок). После этого зажил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Балда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«в поповом доме» и стал трудиться на совесть. Через некоторое время попа стали одолевать сомнения в выгодности сделки и он по совету попадьи даёт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Балде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заранее невыполнимое поручение, чтобы избежать даже этих щелчков: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               Как наешься ты своей полбы,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          Собери-ка с чертей оброк мне полный.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Невозмутимый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Балда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отправляется за оброком. У берега моря он находит чертей и хитростью получает с них злополучный оброк, а по возвращении, — требует от попа полную плату за труды. Последний вынужденно подставляет свой лоб и получает сполна — так, что после третьего щелчка у него вышибает ум. Заканчивается сказка моралью: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                А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Балда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приговаривал с укоризной: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          «Не гонялся бы ты, поп, за дешевизной».</a:t>
            </a:r>
          </a:p>
        </p:txBody>
      </p:sp>
      <p:pic>
        <p:nvPicPr>
          <p:cNvPr id="1026" name="Picture 2" descr="http://i66.fastpic.ru/big/2014/1115/2e/f696a22afa0d4af135f2b42e5ada242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0"/>
            <a:ext cx="3071802" cy="2357430"/>
          </a:xfrm>
          <a:prstGeom prst="rect">
            <a:avLst/>
          </a:prstGeom>
          <a:noFill/>
        </p:spPr>
      </p:pic>
      <p:pic>
        <p:nvPicPr>
          <p:cNvPr id="1028" name="Picture 4" descr="http://www.metod-kopilka.ru/images/doc/18/11917/img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2357430"/>
            <a:ext cx="3286116" cy="2464588"/>
          </a:xfrm>
          <a:prstGeom prst="rect">
            <a:avLst/>
          </a:prstGeom>
          <a:noFill/>
        </p:spPr>
      </p:pic>
      <p:pic>
        <p:nvPicPr>
          <p:cNvPr id="1030" name="Picture 6" descr="http://frame7.loadup.ru/67/b8/2019958.2.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7884" y="4714884"/>
            <a:ext cx="3071834" cy="235743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57158" y="0"/>
            <a:ext cx="193771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Сюжет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8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3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44" y="500042"/>
            <a:ext cx="8786874" cy="3500462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sz="1800" dirty="0" smtClean="0"/>
              <a:t>«</a:t>
            </a:r>
            <a:r>
              <a:rPr lang="ru-RU" sz="1800" dirty="0" smtClean="0">
                <a:hlinkClick r:id="rId2" tooltip="Сказка о попе и о работнике его Балде (мультфильм, 1930-е) (страница отсутствует)"/>
              </a:rPr>
              <a:t>Сказка о попе и о работнике его </a:t>
            </a:r>
            <a:r>
              <a:rPr lang="ru-RU" sz="1800" dirty="0" err="1" smtClean="0">
                <a:hlinkClick r:id="rId2" tooltip="Сказка о попе и о работнике его Балде (мультфильм, 1930-е) (страница отсутствует)"/>
              </a:rPr>
              <a:t>Балде</a:t>
            </a:r>
            <a:r>
              <a:rPr lang="ru-RU" sz="1800" dirty="0" smtClean="0"/>
              <a:t>» (1933—1936) — рисованный мультфильм Михаила </a:t>
            </a:r>
            <a:r>
              <a:rPr lang="ru-RU" sz="1800" dirty="0" err="1" smtClean="0"/>
              <a:t>Цехановского</a:t>
            </a:r>
            <a:r>
              <a:rPr lang="ru-RU" sz="1800" dirty="0" smtClean="0"/>
              <a:t>, композитор Дмитрий Шостакович. Отснятый материал фильма был утрачен при пожаре на складе «Ленфильма» в начале Великой отечественной войны, сохранился лишь шестиминутный фрагмент «Базар». Из-за начавшейся в 1936 году критической кампании против Шостаковича партитура к фильму была написана им лишь частично. В 2005 году ученик композитора Вадим </a:t>
            </a:r>
            <a:r>
              <a:rPr lang="ru-RU" sz="1800" dirty="0" err="1" smtClean="0"/>
              <a:t>Биберган</a:t>
            </a:r>
            <a:r>
              <a:rPr lang="ru-RU" sz="1800" dirty="0" smtClean="0"/>
              <a:t> придал ей законченный вид (премьера композиции состоялась в2006 году).</a:t>
            </a:r>
          </a:p>
          <a:p>
            <a:pPr algn="just"/>
            <a:r>
              <a:rPr lang="ru-RU" sz="1800" dirty="0" smtClean="0"/>
              <a:t>«</a:t>
            </a:r>
            <a:r>
              <a:rPr lang="ru-RU" sz="1800" dirty="0" smtClean="0">
                <a:hlinkClick r:id="rId3" tooltip="Сказка о попе и его работнике Балде (мультфильм, 1940)"/>
              </a:rPr>
              <a:t>Сказка о попе и его работнике </a:t>
            </a:r>
            <a:r>
              <a:rPr lang="ru-RU" sz="1800" dirty="0" err="1" smtClean="0">
                <a:hlinkClick r:id="rId3" tooltip="Сказка о попе и его работнике Балде (мультфильм, 1940)"/>
              </a:rPr>
              <a:t>Балде</a:t>
            </a:r>
            <a:r>
              <a:rPr lang="ru-RU" sz="1800" dirty="0" smtClean="0"/>
              <a:t>» (1940) — рисованный мультфильм </a:t>
            </a:r>
            <a:r>
              <a:rPr lang="ru-RU" sz="1800" dirty="0" err="1" smtClean="0"/>
              <a:t>Пантелеймона</a:t>
            </a:r>
            <a:r>
              <a:rPr lang="ru-RU" sz="1800" dirty="0" smtClean="0"/>
              <a:t> Сазонова, </a:t>
            </a:r>
            <a:r>
              <a:rPr lang="ru-RU" sz="1800" dirty="0" err="1" smtClean="0"/>
              <a:t>композиторИосиф</a:t>
            </a:r>
            <a:r>
              <a:rPr lang="ru-RU" sz="1800" dirty="0" smtClean="0"/>
              <a:t> Ковнер.</a:t>
            </a:r>
          </a:p>
          <a:p>
            <a:pPr algn="just"/>
            <a:r>
              <a:rPr lang="ru-RU" sz="1800" dirty="0" smtClean="0"/>
              <a:t>«</a:t>
            </a:r>
            <a:r>
              <a:rPr lang="ru-RU" sz="1800" dirty="0" smtClean="0">
                <a:hlinkClick r:id="rId4" tooltip="Сказка о попе и о работнике его Балде (мультфильм, 1956) (страница отсутствует)"/>
              </a:rPr>
              <a:t>Сказка о попе и о работнике его </a:t>
            </a:r>
            <a:r>
              <a:rPr lang="ru-RU" sz="1800" dirty="0" err="1" smtClean="0">
                <a:hlinkClick r:id="rId4" tooltip="Сказка о попе и о работнике его Балде (мультфильм, 1956) (страница отсутствует)"/>
              </a:rPr>
              <a:t>Балде</a:t>
            </a:r>
            <a:r>
              <a:rPr lang="ru-RU" sz="1800" dirty="0" smtClean="0"/>
              <a:t>» (1956) — кукольный мультфильм Анатолия </a:t>
            </a:r>
            <a:r>
              <a:rPr lang="ru-RU" sz="1800" dirty="0" err="1" smtClean="0"/>
              <a:t>Карановича</a:t>
            </a:r>
            <a:r>
              <a:rPr lang="ru-RU" sz="1800" dirty="0" smtClean="0"/>
              <a:t>, </a:t>
            </a:r>
            <a:r>
              <a:rPr lang="ru-RU" sz="1800" dirty="0" err="1" smtClean="0"/>
              <a:t>композиторНиколай</a:t>
            </a:r>
            <a:r>
              <a:rPr lang="ru-RU" sz="1800" dirty="0" smtClean="0"/>
              <a:t> </a:t>
            </a:r>
            <a:r>
              <a:rPr lang="ru-RU" sz="1800" dirty="0" err="1" smtClean="0"/>
              <a:t>Пейко</a:t>
            </a:r>
            <a:r>
              <a:rPr lang="ru-RU" sz="1800" dirty="0" smtClean="0"/>
              <a:t>.</a:t>
            </a:r>
          </a:p>
          <a:p>
            <a:pPr algn="just"/>
            <a:r>
              <a:rPr lang="ru-RU" sz="1800" dirty="0" smtClean="0"/>
              <a:t>«</a:t>
            </a:r>
            <a:r>
              <a:rPr lang="ru-RU" sz="1800" dirty="0" smtClean="0">
                <a:hlinkClick r:id="rId5" tooltip="Сказка о попе и о работнике его Балде (мультфильм, 1973)"/>
              </a:rPr>
              <a:t>Сказка о попе и о работнике его </a:t>
            </a:r>
            <a:r>
              <a:rPr lang="ru-RU" sz="1800" dirty="0" err="1" smtClean="0">
                <a:hlinkClick r:id="rId5" tooltip="Сказка о попе и о работнике его Балде (мультфильм, 1973)"/>
              </a:rPr>
              <a:t>Балде</a:t>
            </a:r>
            <a:r>
              <a:rPr lang="ru-RU" sz="1800" dirty="0" smtClean="0"/>
              <a:t>» (1973) — рисованный мультфильм Инессы Ковалевской, </a:t>
            </a:r>
            <a:r>
              <a:rPr lang="ru-RU" sz="1800" dirty="0" err="1" smtClean="0"/>
              <a:t>композиторАнатолий</a:t>
            </a:r>
            <a:r>
              <a:rPr lang="ru-RU" sz="1800" dirty="0" smtClean="0"/>
              <a:t> </a:t>
            </a:r>
            <a:r>
              <a:rPr lang="ru-RU" sz="1800" dirty="0" err="1" smtClean="0"/>
              <a:t>Быканов</a:t>
            </a:r>
            <a:r>
              <a:rPr lang="ru-RU" sz="1800" dirty="0" smtClean="0"/>
              <a:t>.</a:t>
            </a:r>
          </a:p>
          <a:p>
            <a:pPr algn="just"/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Файл:Сказка о Попе и его работнике Балде (1940).ogv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4071942"/>
            <a:ext cx="3048000" cy="2224086"/>
          </a:xfrm>
          <a:prstGeom prst="rect">
            <a:avLst/>
          </a:prstGeom>
          <a:noFill/>
        </p:spPr>
      </p:pic>
      <p:pic>
        <p:nvPicPr>
          <p:cNvPr id="7172" name="Picture 4" descr="http://multiplication.ru/wp-content/uploads/2012/02/pope654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000364" y="4071942"/>
            <a:ext cx="3022247" cy="2214578"/>
          </a:xfrm>
          <a:prstGeom prst="rect">
            <a:avLst/>
          </a:prstGeom>
          <a:noFill/>
        </p:spPr>
      </p:pic>
      <p:pic>
        <p:nvPicPr>
          <p:cNvPr id="7174" name="Picture 6" descr="http://i66.fastpic.ru/big/2014/1115/2e/f696a22afa0d4af135f2b42e5ada242e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929322" y="4000504"/>
            <a:ext cx="2978748" cy="228601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785786" y="0"/>
            <a:ext cx="23727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Экранизации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8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2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8858280" cy="1357322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«Сказка о царе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Салтане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о сыне его славном и могучем богатыре князе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Гвидоне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Салтановиче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о прекрасной царевне Лебеди»</a:t>
            </a:r>
            <a:r>
              <a:rPr lang="ru-RU" sz="2400" dirty="0" smtClean="0"/>
              <a:t>  </a:t>
            </a:r>
            <a:r>
              <a:rPr lang="ru-RU" sz="2400" dirty="0" smtClean="0">
                <a:solidFill>
                  <a:schemeClr val="tx1"/>
                </a:solidFill>
              </a:rPr>
              <a:t>(укороченный вариант названия — </a:t>
            </a:r>
            <a:r>
              <a:rPr lang="ru-RU" sz="2400" b="1" i="1" dirty="0" smtClean="0">
                <a:solidFill>
                  <a:schemeClr val="tx1"/>
                </a:solidFill>
              </a:rPr>
              <a:t>«Сказка о царе </a:t>
            </a:r>
            <a:r>
              <a:rPr lang="ru-RU" sz="2400" b="1" i="1" dirty="0" err="1" smtClean="0">
                <a:solidFill>
                  <a:schemeClr val="tx1"/>
                </a:solidFill>
              </a:rPr>
              <a:t>Салтане</a:t>
            </a:r>
            <a:r>
              <a:rPr lang="ru-RU" sz="2400" b="1" i="1" dirty="0" smtClean="0">
                <a:solidFill>
                  <a:schemeClr val="tx1"/>
                </a:solidFill>
              </a:rPr>
              <a:t>»</a:t>
            </a:r>
            <a:r>
              <a:rPr lang="ru-RU" sz="2400" dirty="0" smtClean="0">
                <a:solidFill>
                  <a:schemeClr val="tx1"/>
                </a:solidFill>
              </a:rPr>
              <a:t>)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600200"/>
            <a:ext cx="8643998" cy="2114552"/>
          </a:xfrm>
        </p:spPr>
        <p:txBody>
          <a:bodyPr/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сказка в стихах А. С. Пушкина. Создана в 1831 году, а впервые издана через год.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Первоначально Пушкин хотел при написании сказки чередовать стихи с прозой, но впоследствии отказался от этой идеи. «Сказка о царе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Салтане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 написана четырёхстопным хореем с парной рифмовкой: в те времена таким образом часто писались «подражания» народной поэзии.</a:t>
            </a:r>
          </a:p>
          <a:p>
            <a:pPr algn="just"/>
            <a:endParaRPr lang="ru-RU" dirty="0"/>
          </a:p>
        </p:txBody>
      </p:sp>
      <p:pic>
        <p:nvPicPr>
          <p:cNvPr id="2050" name="Picture 2" descr="http://img-fotki.yandex.ru/get/9743/330440691.ee/0_1375be_9f8edfbf_ori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643313"/>
            <a:ext cx="3000396" cy="2266967"/>
          </a:xfrm>
          <a:prstGeom prst="rect">
            <a:avLst/>
          </a:prstGeom>
          <a:noFill/>
        </p:spPr>
      </p:pic>
      <p:pic>
        <p:nvPicPr>
          <p:cNvPr id="2052" name="Picture 4" descr="http://kingoneone.com/images/5646691d5b73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3643314"/>
            <a:ext cx="3000396" cy="2250298"/>
          </a:xfrm>
          <a:prstGeom prst="rect">
            <a:avLst/>
          </a:prstGeom>
          <a:noFill/>
        </p:spPr>
      </p:pic>
      <p:pic>
        <p:nvPicPr>
          <p:cNvPr id="2054" name="Picture 6" descr="http://vasi.net/uploads/posts/2009-01/mthumbs/1232399067_post271232380804779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29322" y="3643314"/>
            <a:ext cx="3000396" cy="2245297"/>
          </a:xfrm>
          <a:prstGeom prst="rect">
            <a:avLst/>
          </a:prstGeom>
          <a:noFill/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5720" y="428604"/>
            <a:ext cx="8143932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Одним поздним вечером три родные сестры пряли. Разговаривая меж собой, они мечтают о том, что бы каждая из них сделала, если б вдруг стала царицей. Первая из них обещает устроить пир на весь мир, вторая — наткать полотна, а третья — «для батюшки-царя» родить богатыря. В этот момент в светлицу входит сам царь </a:t>
            </a:r>
            <a:r>
              <a:rPr lang="ru-RU" dirty="0" err="1" smtClean="0"/>
              <a:t>Салтан</a:t>
            </a:r>
            <a:r>
              <a:rPr lang="ru-RU" dirty="0" smtClean="0"/>
              <a:t>. До этого он подслушивал разговор сестёр под окном, и больше всего ему понравилась мечта последней из них. Именно ей </a:t>
            </a:r>
            <a:r>
              <a:rPr lang="ru-RU" dirty="0" err="1" smtClean="0"/>
              <a:t>Салтан</a:t>
            </a:r>
            <a:r>
              <a:rPr lang="ru-RU" dirty="0" smtClean="0"/>
              <a:t> предлагает стать царицей и родить ему сына. Двум другим сёстрам он предлагает перебраться жить к нему во дворец в качестве поварихи и ткачихи.</a:t>
            </a:r>
          </a:p>
          <a:p>
            <a:pPr algn="just"/>
            <a:r>
              <a:rPr lang="ru-RU" dirty="0" smtClean="0"/>
              <a:t>Старшие сёстры новоявленной царицы позавидовали младшей сестре. Они написали царю письмо (в то время как последний был на войне), что царица родила ему «</a:t>
            </a:r>
            <a:r>
              <a:rPr lang="ru-RU" dirty="0" err="1" smtClean="0"/>
              <a:t>неведому</a:t>
            </a:r>
            <a:r>
              <a:rPr lang="ru-RU" dirty="0" smtClean="0"/>
              <a:t> зверюшку». Саму царицу и родившегося младенца замуровывают в бочку и сбрасывают в море, ссылаясь на несуществующее письмо царя.</a:t>
            </a:r>
          </a:p>
          <a:p>
            <a:pPr algn="just"/>
            <a:r>
              <a:rPr lang="ru-RU" dirty="0" smtClean="0"/>
              <a:t>Со временем бочку выносит на необитаемый остров. Из бочки выходят царица и её повзрослевший сын — царевич </a:t>
            </a:r>
            <a:r>
              <a:rPr lang="ru-RU" dirty="0" err="1" smtClean="0"/>
              <a:t>Гвидон</a:t>
            </a:r>
            <a:r>
              <a:rPr lang="ru-RU" dirty="0" smtClean="0"/>
              <a:t>. Для того чтобы прокормить мать, </a:t>
            </a:r>
            <a:r>
              <a:rPr lang="ru-RU" dirty="0" err="1" smtClean="0"/>
              <a:t>Гвидон</a:t>
            </a:r>
            <a:r>
              <a:rPr lang="ru-RU" dirty="0" smtClean="0"/>
              <a:t> мастерит лук и стрелу и идёт к морю подстрелить птиц. Перед ним открывается картина: коршун напал на белую лебедь. Царевич убивает коршуна. В благодарность за спасение жизни лебедь обещает </a:t>
            </a:r>
            <a:r>
              <a:rPr lang="ru-RU" dirty="0" err="1" smtClean="0"/>
              <a:t>Гвидону</a:t>
            </a:r>
            <a:r>
              <a:rPr lang="ru-RU" dirty="0" smtClean="0"/>
              <a:t> свою помощь. На пустом острове появляется город, правителем которого становится </a:t>
            </a:r>
            <a:r>
              <a:rPr lang="ru-RU" dirty="0" err="1" smtClean="0"/>
              <a:t>Гвидон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0"/>
            <a:ext cx="14627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Сюжет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Мимо острова проплывают морские купцы и любуются красотой нового города. По прибытии на остров Буян купцы рассказывают царю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Салтану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 чудесном городе и приглашают его от имени князя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Гвидона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гости. Сам царевич, превратившись (с помощью лебеди) в комара, приплывает с купцами к отцу и слушает этот разговор.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 одна из завистливых сестёр, повариха, рассказывает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Салтану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 новом чуде света: поющей белке, которая живёт под елью и грызёт орешки с изумрудами и золотыми скорлупками. Царь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Салтан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услышав о новом чуде, отказывается от поездки к князю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Гвидону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За это комар жалит повариху в правый глаз. После возвращения князь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Гвидон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рассказывает белой лебеди о волшебной белке, под елью у князя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Гвидона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появляется поющая белка, для которой он строит хрустальный дом.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следующий раз купцы рассказывают царю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Салтану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 поющей белке и передают новое приглашение от князя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Гвидона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Сам царевич, которого на этот раз лебедь превратила в муху, слушает очередной разговор. Ткачиха рассказывает о 33 богатырях, выходящих из моря, во главе с дядькой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Черномором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Царь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Салтан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услышав о новом чуде, опять отказывается от поездки, за что муха жалит ткачиху в левый глаз. Дома князь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Гвидон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рассказывает белой лебеди о 33 богатырях, и те появляются на острове.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ttp://cs4.pikabu.ru/images/big_size_comm/2014-04_4/1397742241514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643446"/>
            <a:ext cx="3143272" cy="1997089"/>
          </a:xfrm>
          <a:prstGeom prst="rect">
            <a:avLst/>
          </a:prstGeom>
          <a:noFill/>
        </p:spPr>
      </p:pic>
      <p:pic>
        <p:nvPicPr>
          <p:cNvPr id="5124" name="Picture 4" descr="http://cs628620.vk.me/v628620057/208fb/BNvBKQ4sxA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4643446"/>
            <a:ext cx="3429024" cy="1931685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0"/>
            <a:ext cx="821537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И вновь купцы рассказывают царю </a:t>
            </a:r>
            <a:r>
              <a:rPr lang="ru-RU" dirty="0" err="1" smtClean="0"/>
              <a:t>Салтану</a:t>
            </a:r>
            <a:r>
              <a:rPr lang="ru-RU" dirty="0" smtClean="0"/>
              <a:t> о чудесах, о 33 богатырях и передают новое приглашение от князя </a:t>
            </a:r>
            <a:r>
              <a:rPr lang="ru-RU" dirty="0" err="1" smtClean="0"/>
              <a:t>Гвидона</a:t>
            </a:r>
            <a:r>
              <a:rPr lang="ru-RU" dirty="0" smtClean="0"/>
              <a:t>. Сам царевич, которого на этот раз лебедь превратила в шмеля, слушает и этот разговор. Сватья баба </a:t>
            </a:r>
            <a:r>
              <a:rPr lang="ru-RU" dirty="0" err="1" smtClean="0"/>
              <a:t>Бабариха</a:t>
            </a:r>
            <a:r>
              <a:rPr lang="ru-RU" dirty="0" smtClean="0"/>
              <a:t> рассказывает о царевне, затмевающей «днём свет божий», с месяцем под косой и горящей звездой во лбу. Царь </a:t>
            </a:r>
            <a:r>
              <a:rPr lang="ru-RU" dirty="0" err="1" smtClean="0"/>
              <a:t>Салтан</a:t>
            </a:r>
            <a:r>
              <a:rPr lang="ru-RU" dirty="0" smtClean="0"/>
              <a:t>, услышав о новом чуде, в третий раз отказывается от поездки. За это шмель жалит </a:t>
            </a:r>
            <a:r>
              <a:rPr lang="ru-RU" dirty="0" err="1" smtClean="0"/>
              <a:t>Бабариху</a:t>
            </a:r>
            <a:r>
              <a:rPr lang="ru-RU" dirty="0" smtClean="0"/>
              <a:t> в нос.</a:t>
            </a:r>
          </a:p>
          <a:p>
            <a:pPr algn="just"/>
            <a:r>
              <a:rPr lang="ru-RU" dirty="0" smtClean="0"/>
              <a:t>После возвращения князь </a:t>
            </a:r>
            <a:r>
              <a:rPr lang="ru-RU" dirty="0" err="1" smtClean="0"/>
              <a:t>Гвидон</a:t>
            </a:r>
            <a:r>
              <a:rPr lang="ru-RU" dirty="0" smtClean="0"/>
              <a:t> рассказывает белой лебеди о прекрасной царевне. Лебедь вновь исполняет желание князя </a:t>
            </a:r>
            <a:r>
              <a:rPr lang="ru-RU" dirty="0" err="1" smtClean="0"/>
              <a:t>Гвидона</a:t>
            </a:r>
            <a:r>
              <a:rPr lang="ru-RU" dirty="0" smtClean="0"/>
              <a:t>, ведь царевна со звездой во лбу — это она и есть. В итоге царь </a:t>
            </a:r>
            <a:r>
              <a:rPr lang="ru-RU" dirty="0" err="1" smtClean="0"/>
              <a:t>Салтан</a:t>
            </a:r>
            <a:r>
              <a:rPr lang="ru-RU" dirty="0" smtClean="0"/>
              <a:t> отправляется в путь к острову князя </a:t>
            </a:r>
            <a:r>
              <a:rPr lang="ru-RU" dirty="0" err="1" smtClean="0"/>
              <a:t>Гвидона</a:t>
            </a:r>
            <a:r>
              <a:rPr lang="ru-RU" dirty="0" smtClean="0"/>
              <a:t>. По прибытии он узнаёт в царице свою жену, а в князе — своего сына. От большой радости он прощает злых сестёр. Устраивается весёлый пир на весь мир, и все живут счастливо и богато.</a:t>
            </a:r>
            <a:endParaRPr lang="ru-RU" dirty="0"/>
          </a:p>
        </p:txBody>
      </p:sp>
      <p:pic>
        <p:nvPicPr>
          <p:cNvPr id="4098" name="Picture 2" descr="http://static.kinokopilka.tv/system/images/screenshots/images/000/123/841/123841_origin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4000504"/>
            <a:ext cx="3286148" cy="2482868"/>
          </a:xfrm>
          <a:prstGeom prst="rect">
            <a:avLst/>
          </a:prstGeom>
          <a:noFill/>
        </p:spPr>
      </p:pic>
      <p:pic>
        <p:nvPicPr>
          <p:cNvPr id="4100" name="Picture 4" descr="http://multikoff.net/uploads/posts/2014-10/1413965265_skazka-o-care-saltane.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0" y="3929066"/>
            <a:ext cx="4643470" cy="2532801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857232"/>
            <a:ext cx="8501122" cy="3500462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ru-RU" dirty="0" smtClean="0"/>
              <a:t>«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Сказка о царе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Салтане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» — вольная обработка народной сказки, которая была записана Пушкиным в двух различных вариантах. Автор не следовал в точности ни одному из них, свободно изменял и дополнял сюжет, сохраняя при этом народный характер содержания. Длинное заглавие сказки имитирует распространённые в XVIII веке заглавия лубочных повествований. В самом произведении использовались персонажи, заимствованные из народных сказок. Такие например, как волшебный образ царевны Лебеди, имеющий отклик в образе Василисы Премудрой.</a:t>
            </a:r>
          </a:p>
          <a:p>
            <a:pPr algn="just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Сюжет сказки напоминает сюжет «Рассказа о Констанце» («Рассказ законника», «Рассказ юриста») из «Кентерберийских рассказов» 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Джеффри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Чосера. Заимствование этого сюжета напрямую у Чосера доказывалось в работе Е. Аничковой</a:t>
            </a:r>
            <a:r>
              <a:rPr lang="ru-RU" sz="2600" baseline="30000" dirty="0" smtClean="0">
                <a:latin typeface="Times New Roman" pitchFamily="18" charset="0"/>
                <a:cs typeface="Times New Roman" pitchFamily="18" charset="0"/>
                <a:hlinkClick r:id="rId2"/>
              </a:rPr>
              <a:t>[2]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, однако, эта работа вызывала негативную критику М. К. 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Азадовского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(«Источники сказок Пушкина») и Р. М. Волкова, которые отрицали прямое заимствование сюжета у Чосера, но отмечали сходство с ним отдельных мест пушкинской сказки. Русская народная сказка «По колена ноги в золоте, по локоть руки в серебре», записана Александром Афанасьевым в 5 вариантах. В комментариях к изданию 1984—1985 годов Л. Г. 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Бараг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, Н. В. Новиков описывают широчайшую распространённость этого сюжета В частности Карло Гоцци использовал (до Пушкина) этот сюжет в пьесе «Зелёная птичка».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214290"/>
            <a:ext cx="52864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Происхождение сюжета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://c1.mggcdn.net/64/2740974/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4357694"/>
            <a:ext cx="2643206" cy="2129249"/>
          </a:xfrm>
          <a:prstGeom prst="rect">
            <a:avLst/>
          </a:prstGeom>
          <a:noFill/>
        </p:spPr>
      </p:pic>
      <p:pic>
        <p:nvPicPr>
          <p:cNvPr id="3076" name="Picture 4" descr="http://qiqru.org/media/npict/0904/original/skazka_o_tsare_saltane_1984_dvdrip_269902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14678" y="4357694"/>
            <a:ext cx="2714644" cy="2107421"/>
          </a:xfrm>
          <a:prstGeom prst="rect">
            <a:avLst/>
          </a:prstGeom>
          <a:noFill/>
        </p:spPr>
      </p:pic>
      <p:pic>
        <p:nvPicPr>
          <p:cNvPr id="3078" name="Picture 6" descr="http://fs00.infourok.ru/images/doc/225/28956/2/hello_html_5820d9f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72198" y="4357694"/>
            <a:ext cx="2741958" cy="214314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157</TotalTime>
  <Words>806</Words>
  <Application>Microsoft Office PowerPoint</Application>
  <PresentationFormat>Экран (4:3)</PresentationFormat>
  <Paragraphs>41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Эркер</vt:lpstr>
      <vt:lpstr>Знаменитые юбилейные книги 2016 года «К 185-летию создания сказок А. С. Пушкиным «Сказка о попе и работнике его Балде», «Сказка о царе Салтане, о сыне его славном и могучем богатыре князе Гвидоне Салтановиче и о прекрасной царевне Лебеди».</vt:lpstr>
      <vt:lpstr>«Сказка о попе и о работнике его Балде»</vt:lpstr>
      <vt:lpstr>Слайд 3</vt:lpstr>
      <vt:lpstr>Слайд 4</vt:lpstr>
      <vt:lpstr>«Сказка о царе Салтане, о сыне его славном и могучем богатыре князе Гвидоне Салтановиче и о прекрасной царевне Лебеди»  (укороченный вариант названия — «Сказка о царе Салтане»)</vt:lpstr>
      <vt:lpstr>Слайд 6</vt:lpstr>
      <vt:lpstr>Слайд 7</vt:lpstr>
      <vt:lpstr>Слайд 8</vt:lpstr>
      <vt:lpstr>Слайд 9</vt:lpstr>
      <vt:lpstr>Слайд 10</vt:lpstr>
      <vt:lpstr>Ссылки на использованные источники и иллюстративные материалы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22</cp:revision>
  <dcterms:created xsi:type="dcterms:W3CDTF">2016-02-19T14:02:54Z</dcterms:created>
  <dcterms:modified xsi:type="dcterms:W3CDTF">2016-11-29T16:29:11Z</dcterms:modified>
</cp:coreProperties>
</file>