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14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image" Target="../media/image13.wmf"/><Relationship Id="rId18" Type="http://schemas.openxmlformats.org/officeDocument/2006/relationships/image" Target="../media/image1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12" Type="http://schemas.openxmlformats.org/officeDocument/2006/relationships/image" Target="../media/image12.wmf"/><Relationship Id="rId17" Type="http://schemas.openxmlformats.org/officeDocument/2006/relationships/image" Target="../media/image17.wmf"/><Relationship Id="rId2" Type="http://schemas.openxmlformats.org/officeDocument/2006/relationships/image" Target="../media/image2.wmf"/><Relationship Id="rId16" Type="http://schemas.openxmlformats.org/officeDocument/2006/relationships/image" Target="../media/image16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11" Type="http://schemas.openxmlformats.org/officeDocument/2006/relationships/image" Target="../media/image11.wmf"/><Relationship Id="rId5" Type="http://schemas.openxmlformats.org/officeDocument/2006/relationships/image" Target="../media/image5.wmf"/><Relationship Id="rId15" Type="http://schemas.openxmlformats.org/officeDocument/2006/relationships/image" Target="../media/image15.wmf"/><Relationship Id="rId10" Type="http://schemas.openxmlformats.org/officeDocument/2006/relationships/image" Target="../media/image10.wmf"/><Relationship Id="rId4" Type="http://schemas.openxmlformats.org/officeDocument/2006/relationships/image" Target="../media/image4.wmf"/><Relationship Id="rId9" Type="http://schemas.openxmlformats.org/officeDocument/2006/relationships/image" Target="../media/image9.wmf"/><Relationship Id="rId14" Type="http://schemas.openxmlformats.org/officeDocument/2006/relationships/image" Target="../media/image1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15F41-DCB4-4404-8361-B07614FD3E0F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AE1B5-9D2E-45BA-BA29-86AC30C711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15F41-DCB4-4404-8361-B07614FD3E0F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AE1B5-9D2E-45BA-BA29-86AC30C711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15F41-DCB4-4404-8361-B07614FD3E0F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AE1B5-9D2E-45BA-BA29-86AC30C711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15F41-DCB4-4404-8361-B07614FD3E0F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AE1B5-9D2E-45BA-BA29-86AC30C711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15F41-DCB4-4404-8361-B07614FD3E0F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AE1B5-9D2E-45BA-BA29-86AC30C711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15F41-DCB4-4404-8361-B07614FD3E0F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AE1B5-9D2E-45BA-BA29-86AC30C711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15F41-DCB4-4404-8361-B07614FD3E0F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AE1B5-9D2E-45BA-BA29-86AC30C711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15F41-DCB4-4404-8361-B07614FD3E0F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AE1B5-9D2E-45BA-BA29-86AC30C711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15F41-DCB4-4404-8361-B07614FD3E0F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AE1B5-9D2E-45BA-BA29-86AC30C711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15F41-DCB4-4404-8361-B07614FD3E0F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AE1B5-9D2E-45BA-BA29-86AC30C711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15F41-DCB4-4404-8361-B07614FD3E0F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AE1B5-9D2E-45BA-BA29-86AC30C711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15F41-DCB4-4404-8361-B07614FD3E0F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BAE1B5-9D2E-45BA-BA29-86AC30C7119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oleObject" Target="../embeddings/oleObject10.bin"/><Relationship Id="rId18" Type="http://schemas.openxmlformats.org/officeDocument/2006/relationships/oleObject" Target="../embeddings/oleObject15.bin"/><Relationship Id="rId3" Type="http://schemas.openxmlformats.org/officeDocument/2006/relationships/image" Target="../media/image19.jpeg"/><Relationship Id="rId21" Type="http://schemas.openxmlformats.org/officeDocument/2006/relationships/oleObject" Target="../embeddings/oleObject18.bin"/><Relationship Id="rId7" Type="http://schemas.openxmlformats.org/officeDocument/2006/relationships/oleObject" Target="../embeddings/oleObject4.bin"/><Relationship Id="rId12" Type="http://schemas.openxmlformats.org/officeDocument/2006/relationships/oleObject" Target="../embeddings/oleObject9.bin"/><Relationship Id="rId17" Type="http://schemas.openxmlformats.org/officeDocument/2006/relationships/oleObject" Target="../embeddings/oleObject14.bin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13.bin"/><Relationship Id="rId20" Type="http://schemas.openxmlformats.org/officeDocument/2006/relationships/oleObject" Target="../embeddings/oleObject17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12.bin"/><Relationship Id="rId10" Type="http://schemas.openxmlformats.org/officeDocument/2006/relationships/oleObject" Target="../embeddings/oleObject7.bin"/><Relationship Id="rId19" Type="http://schemas.openxmlformats.org/officeDocument/2006/relationships/oleObject" Target="../embeddings/oleObject16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Relationship Id="rId14" Type="http://schemas.openxmlformats.org/officeDocument/2006/relationships/oleObject" Target="../embeddings/oleObject1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42852"/>
            <a:ext cx="3929090" cy="1470025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 вариант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2066" y="500042"/>
            <a:ext cx="3486152" cy="107157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вариант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214282" y="2571744"/>
          <a:ext cx="4370324" cy="1428760"/>
        </p:xfrm>
        <a:graphic>
          <a:graphicData uri="http://schemas.openxmlformats.org/presentationml/2006/ole">
            <p:oleObj spid="_x0000_s1026" name="Формула" r:id="rId4" imgW="660240" imgH="215640" progId="Equation.3">
              <p:embed/>
            </p:oleObj>
          </a:graphicData>
        </a:graphic>
      </p:graphicFrame>
      <p:cxnSp>
        <p:nvCxnSpPr>
          <p:cNvPr id="7" name="Прямая соединительная линия 6"/>
          <p:cNvCxnSpPr/>
          <p:nvPr/>
        </p:nvCxnSpPr>
        <p:spPr>
          <a:xfrm rot="16200000" flipH="1">
            <a:off x="1143000" y="3357562"/>
            <a:ext cx="6858000" cy="14287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4714876" y="2571744"/>
          <a:ext cx="4311494" cy="1357322"/>
        </p:xfrm>
        <a:graphic>
          <a:graphicData uri="http://schemas.openxmlformats.org/presentationml/2006/ole">
            <p:oleObj spid="_x0000_s1027" name="Формула" r:id="rId5" imgW="685800" imgH="215640" progId="Equation.3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142844" y="2714620"/>
          <a:ext cx="4338946" cy="1536710"/>
        </p:xfrm>
        <a:graphic>
          <a:graphicData uri="http://schemas.openxmlformats.org/presentationml/2006/ole">
            <p:oleObj spid="_x0000_s1028" name="Формула" r:id="rId6" imgW="609480" imgH="215640" progId="Equation.3">
              <p:embed/>
            </p:oleObj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4786314" y="2714620"/>
          <a:ext cx="4233922" cy="1499514"/>
        </p:xfrm>
        <a:graphic>
          <a:graphicData uri="http://schemas.openxmlformats.org/presentationml/2006/ole">
            <p:oleObj spid="_x0000_s1029" name="Формула" r:id="rId7" imgW="609480" imgH="215640" progId="Equation.3">
              <p:embed/>
            </p:oleObj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214282" y="2928934"/>
          <a:ext cx="4311493" cy="1357322"/>
        </p:xfrm>
        <a:graphic>
          <a:graphicData uri="http://schemas.openxmlformats.org/presentationml/2006/ole">
            <p:oleObj spid="_x0000_s1030" name="Формула" r:id="rId8" imgW="685800" imgH="215640" progId="Equation.3">
              <p:embed/>
            </p:oleObj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4714876" y="2786058"/>
          <a:ext cx="4196288" cy="1371864"/>
        </p:xfrm>
        <a:graphic>
          <a:graphicData uri="http://schemas.openxmlformats.org/presentationml/2006/ole">
            <p:oleObj spid="_x0000_s1031" name="Формула" r:id="rId9" imgW="660240" imgH="215640" progId="Equation.3">
              <p:embed/>
            </p:oleObj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285720" y="2786058"/>
          <a:ext cx="4151340" cy="1660536"/>
        </p:xfrm>
        <a:graphic>
          <a:graphicData uri="http://schemas.openxmlformats.org/presentationml/2006/ole">
            <p:oleObj spid="_x0000_s1032" name="Формула" r:id="rId10" imgW="444240" imgH="177480" progId="Equation.3">
              <p:embed/>
            </p:oleObj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/>
        </p:nvGraphicFramePr>
        <p:xfrm>
          <a:off x="4786314" y="2714620"/>
          <a:ext cx="4143404" cy="1706107"/>
        </p:xfrm>
        <a:graphic>
          <a:graphicData uri="http://schemas.openxmlformats.org/presentationml/2006/ole">
            <p:oleObj spid="_x0000_s1033" name="Формула" r:id="rId11" imgW="431640" imgH="177480" progId="Equation.3">
              <p:embed/>
            </p:oleObj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/>
        </p:nvGraphicFramePr>
        <p:xfrm>
          <a:off x="500034" y="2500306"/>
          <a:ext cx="3658650" cy="2144726"/>
        </p:xfrm>
        <a:graphic>
          <a:graphicData uri="http://schemas.openxmlformats.org/presentationml/2006/ole">
            <p:oleObj spid="_x0000_s1034" name="Формула" r:id="rId12" imgW="736560" imgH="431640" progId="Equation.3">
              <p:embed/>
            </p:oleObj>
          </a:graphicData>
        </a:graphic>
      </p:graphicFrame>
      <p:graphicFrame>
        <p:nvGraphicFramePr>
          <p:cNvPr id="16" name="Объект 15"/>
          <p:cNvGraphicFramePr>
            <a:graphicFrameLocks noChangeAspect="1"/>
          </p:cNvGraphicFramePr>
          <p:nvPr/>
        </p:nvGraphicFramePr>
        <p:xfrm>
          <a:off x="5000628" y="2571744"/>
          <a:ext cx="3782011" cy="2143140"/>
        </p:xfrm>
        <a:graphic>
          <a:graphicData uri="http://schemas.openxmlformats.org/presentationml/2006/ole">
            <p:oleObj spid="_x0000_s1035" name="Формула" r:id="rId13" imgW="761760" imgH="431640" progId="Equation.3">
              <p:embed/>
            </p:oleObj>
          </a:graphicData>
        </a:graphic>
      </p:graphicFrame>
      <p:graphicFrame>
        <p:nvGraphicFramePr>
          <p:cNvPr id="17" name="Объект 16"/>
          <p:cNvGraphicFramePr>
            <a:graphicFrameLocks noChangeAspect="1"/>
          </p:cNvGraphicFramePr>
          <p:nvPr/>
        </p:nvGraphicFramePr>
        <p:xfrm>
          <a:off x="428596" y="2857496"/>
          <a:ext cx="3950101" cy="1428760"/>
        </p:xfrm>
        <a:graphic>
          <a:graphicData uri="http://schemas.openxmlformats.org/presentationml/2006/ole">
            <p:oleObj spid="_x0000_s1036" name="Формула" r:id="rId14" imgW="596880" imgH="215640" progId="Equation.3">
              <p:embed/>
            </p:oleObj>
          </a:graphicData>
        </a:graphic>
      </p:graphicFrame>
      <p:graphicFrame>
        <p:nvGraphicFramePr>
          <p:cNvPr id="18" name="Объект 17"/>
          <p:cNvGraphicFramePr>
            <a:graphicFrameLocks noChangeAspect="1"/>
          </p:cNvGraphicFramePr>
          <p:nvPr/>
        </p:nvGraphicFramePr>
        <p:xfrm>
          <a:off x="4929190" y="2928934"/>
          <a:ext cx="4008932" cy="1285884"/>
        </p:xfrm>
        <a:graphic>
          <a:graphicData uri="http://schemas.openxmlformats.org/presentationml/2006/ole">
            <p:oleObj spid="_x0000_s1037" name="Формула" r:id="rId15" imgW="672840" imgH="215640" progId="Equation.3">
              <p:embed/>
            </p:oleObj>
          </a:graphicData>
        </a:graphic>
      </p:graphicFrame>
      <p:graphicFrame>
        <p:nvGraphicFramePr>
          <p:cNvPr id="19" name="Объект 18"/>
          <p:cNvGraphicFramePr>
            <a:graphicFrameLocks noChangeAspect="1"/>
          </p:cNvGraphicFramePr>
          <p:nvPr/>
        </p:nvGraphicFramePr>
        <p:xfrm>
          <a:off x="285720" y="2571744"/>
          <a:ext cx="4097179" cy="2143140"/>
        </p:xfrm>
        <a:graphic>
          <a:graphicData uri="http://schemas.openxmlformats.org/presentationml/2006/ole">
            <p:oleObj spid="_x0000_s1038" name="Формула" r:id="rId16" imgW="825480" imgH="431640" progId="Equation.3">
              <p:embed/>
            </p:oleObj>
          </a:graphicData>
        </a:graphic>
      </p:graphicFrame>
      <p:graphicFrame>
        <p:nvGraphicFramePr>
          <p:cNvPr id="20" name="Объект 19"/>
          <p:cNvGraphicFramePr>
            <a:graphicFrameLocks noChangeAspect="1"/>
          </p:cNvGraphicFramePr>
          <p:nvPr/>
        </p:nvGraphicFramePr>
        <p:xfrm>
          <a:off x="4929190" y="2571744"/>
          <a:ext cx="3786214" cy="2043354"/>
        </p:xfrm>
        <a:graphic>
          <a:graphicData uri="http://schemas.openxmlformats.org/presentationml/2006/ole">
            <p:oleObj spid="_x0000_s1039" name="Формула" r:id="rId17" imgW="799920" imgH="431640" progId="Equation.3">
              <p:embed/>
            </p:oleObj>
          </a:graphicData>
        </a:graphic>
      </p:graphicFrame>
      <p:graphicFrame>
        <p:nvGraphicFramePr>
          <p:cNvPr id="21" name="Объект 20"/>
          <p:cNvGraphicFramePr>
            <a:graphicFrameLocks noChangeAspect="1"/>
          </p:cNvGraphicFramePr>
          <p:nvPr/>
        </p:nvGraphicFramePr>
        <p:xfrm>
          <a:off x="142844" y="3071810"/>
          <a:ext cx="4357686" cy="1056409"/>
        </p:xfrm>
        <a:graphic>
          <a:graphicData uri="http://schemas.openxmlformats.org/presentationml/2006/ole">
            <p:oleObj spid="_x0000_s1040" name="Формула" r:id="rId18" imgW="838080" imgH="203040" progId="Equation.3">
              <p:embed/>
            </p:oleObj>
          </a:graphicData>
        </a:graphic>
      </p:graphicFrame>
      <p:graphicFrame>
        <p:nvGraphicFramePr>
          <p:cNvPr id="22" name="Объект 21"/>
          <p:cNvGraphicFramePr>
            <a:graphicFrameLocks noChangeAspect="1"/>
          </p:cNvGraphicFramePr>
          <p:nvPr/>
        </p:nvGraphicFramePr>
        <p:xfrm>
          <a:off x="4714876" y="3143248"/>
          <a:ext cx="4269212" cy="1101732"/>
        </p:xfrm>
        <a:graphic>
          <a:graphicData uri="http://schemas.openxmlformats.org/presentationml/2006/ole">
            <p:oleObj spid="_x0000_s1041" name="Формула" r:id="rId19" imgW="787320" imgH="203040" progId="Equation.3">
              <p:embed/>
            </p:oleObj>
          </a:graphicData>
        </a:graphic>
      </p:graphicFrame>
      <p:graphicFrame>
        <p:nvGraphicFramePr>
          <p:cNvPr id="23" name="Объект 22"/>
          <p:cNvGraphicFramePr>
            <a:graphicFrameLocks noChangeAspect="1"/>
          </p:cNvGraphicFramePr>
          <p:nvPr/>
        </p:nvGraphicFramePr>
        <p:xfrm>
          <a:off x="142844" y="3071810"/>
          <a:ext cx="4312246" cy="1112838"/>
        </p:xfrm>
        <a:graphic>
          <a:graphicData uri="http://schemas.openxmlformats.org/presentationml/2006/ole">
            <p:oleObj spid="_x0000_s1042" name="Формула" r:id="rId20" imgW="787320" imgH="203040" progId="Equation.3">
              <p:embed/>
            </p:oleObj>
          </a:graphicData>
        </a:graphic>
      </p:graphicFrame>
      <p:graphicFrame>
        <p:nvGraphicFramePr>
          <p:cNvPr id="24" name="Объект 23"/>
          <p:cNvGraphicFramePr>
            <a:graphicFrameLocks noChangeAspect="1"/>
          </p:cNvGraphicFramePr>
          <p:nvPr/>
        </p:nvGraphicFramePr>
        <p:xfrm>
          <a:off x="4714876" y="3214686"/>
          <a:ext cx="4249963" cy="1030294"/>
        </p:xfrm>
        <a:graphic>
          <a:graphicData uri="http://schemas.openxmlformats.org/presentationml/2006/ole">
            <p:oleObj spid="_x0000_s1043" name="Формула" r:id="rId21" imgW="83808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4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3" baseType="lpstr">
      <vt:lpstr>Тема Office</vt:lpstr>
      <vt:lpstr>Microsoft Equation 3.0</vt:lpstr>
      <vt:lpstr>1 вариант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вариант</dc:title>
  <dc:creator>Дартс</dc:creator>
  <cp:lastModifiedBy>Дартс</cp:lastModifiedBy>
  <cp:revision>7</cp:revision>
  <dcterms:created xsi:type="dcterms:W3CDTF">2015-12-07T20:07:49Z</dcterms:created>
  <dcterms:modified xsi:type="dcterms:W3CDTF">2015-12-07T21:10:37Z</dcterms:modified>
</cp:coreProperties>
</file>